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344" r:id="rId6"/>
    <p:sldId id="350" r:id="rId7"/>
    <p:sldId id="351" r:id="rId8"/>
    <p:sldId id="345" r:id="rId9"/>
    <p:sldId id="346" r:id="rId10"/>
    <p:sldId id="347" r:id="rId11"/>
    <p:sldId id="352" r:id="rId12"/>
    <p:sldId id="348" r:id="rId13"/>
    <p:sldId id="349" r:id="rId14"/>
    <p:sldId id="335" r:id="rId15"/>
    <p:sldId id="353" r:id="rId16"/>
    <p:sldId id="337" r:id="rId17"/>
    <p:sldId id="336" r:id="rId18"/>
    <p:sldId id="354" r:id="rId19"/>
    <p:sldId id="355" r:id="rId20"/>
    <p:sldId id="260" r:id="rId21"/>
    <p:sldId id="261" r:id="rId22"/>
    <p:sldId id="338" r:id="rId23"/>
    <p:sldId id="262" r:id="rId24"/>
    <p:sldId id="263" r:id="rId25"/>
    <p:sldId id="264" r:id="rId26"/>
    <p:sldId id="265" r:id="rId27"/>
    <p:sldId id="266" r:id="rId28"/>
    <p:sldId id="340" r:id="rId29"/>
    <p:sldId id="272" r:id="rId30"/>
    <p:sldId id="341" r:id="rId31"/>
    <p:sldId id="339" r:id="rId32"/>
    <p:sldId id="275" r:id="rId33"/>
    <p:sldId id="276" r:id="rId34"/>
    <p:sldId id="278" r:id="rId35"/>
    <p:sldId id="279" r:id="rId36"/>
    <p:sldId id="280" r:id="rId37"/>
    <p:sldId id="332" r:id="rId38"/>
    <p:sldId id="281" r:id="rId39"/>
    <p:sldId id="282" r:id="rId40"/>
    <p:sldId id="333" r:id="rId41"/>
    <p:sldId id="342" r:id="rId42"/>
    <p:sldId id="283" r:id="rId43"/>
    <p:sldId id="284" r:id="rId44"/>
    <p:sldId id="286" r:id="rId45"/>
    <p:sldId id="288" r:id="rId46"/>
    <p:sldId id="287" r:id="rId47"/>
    <p:sldId id="289" r:id="rId48"/>
    <p:sldId id="290" r:id="rId49"/>
    <p:sldId id="293" r:id="rId50"/>
    <p:sldId id="291" r:id="rId51"/>
    <p:sldId id="292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46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421"/>
    <a:srgbClr val="C94F60"/>
    <a:srgbClr val="AF2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94133-DE64-4A26-AC0A-E53F9D90E7D7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575E85-16C4-4F91-87E3-8974C32979BB}">
      <dgm:prSet/>
      <dgm:spPr/>
      <dgm:t>
        <a:bodyPr/>
        <a:lstStyle/>
        <a:p>
          <a:r>
            <a:rPr lang="en-US"/>
            <a:t>Database concepts.</a:t>
          </a:r>
        </a:p>
      </dgm:t>
    </dgm:pt>
    <dgm:pt modelId="{73C86905-3875-404F-9D1D-D56D00D3A20F}" type="parTrans" cxnId="{8F02EB4D-ED8C-4467-8303-D4D42E23E6B1}">
      <dgm:prSet/>
      <dgm:spPr/>
      <dgm:t>
        <a:bodyPr/>
        <a:lstStyle/>
        <a:p>
          <a:endParaRPr lang="en-US"/>
        </a:p>
      </dgm:t>
    </dgm:pt>
    <dgm:pt modelId="{29A85FAF-69C0-465A-ACFB-96BC3C9CC144}" type="sibTrans" cxnId="{8F02EB4D-ED8C-4467-8303-D4D42E23E6B1}">
      <dgm:prSet/>
      <dgm:spPr/>
      <dgm:t>
        <a:bodyPr/>
        <a:lstStyle/>
        <a:p>
          <a:endParaRPr lang="en-US"/>
        </a:p>
      </dgm:t>
    </dgm:pt>
    <dgm:pt modelId="{E4ED22B0-48DF-41D3-AACA-BD6714AA394F}">
      <dgm:prSet/>
      <dgm:spPr/>
      <dgm:t>
        <a:bodyPr/>
        <a:lstStyle/>
        <a:p>
          <a:r>
            <a:rPr lang="en-US" dirty="0"/>
            <a:t>Database Main Components</a:t>
          </a:r>
        </a:p>
      </dgm:t>
    </dgm:pt>
    <dgm:pt modelId="{A403D593-505C-482D-A9AB-16F0B034BFDE}" type="parTrans" cxnId="{C7066AB1-44DC-435F-9A68-A16B6BFE85DC}">
      <dgm:prSet/>
      <dgm:spPr/>
      <dgm:t>
        <a:bodyPr/>
        <a:lstStyle/>
        <a:p>
          <a:endParaRPr lang="en-US"/>
        </a:p>
      </dgm:t>
    </dgm:pt>
    <dgm:pt modelId="{3CBF530B-7718-4BD1-8C18-93469D488724}" type="sibTrans" cxnId="{C7066AB1-44DC-435F-9A68-A16B6BFE85DC}">
      <dgm:prSet/>
      <dgm:spPr/>
      <dgm:t>
        <a:bodyPr/>
        <a:lstStyle/>
        <a:p>
          <a:endParaRPr lang="en-US"/>
        </a:p>
      </dgm:t>
    </dgm:pt>
    <dgm:pt modelId="{6DBD8612-B7BA-4D1C-BA8C-619742023F59}">
      <dgm:prSet/>
      <dgm:spPr/>
      <dgm:t>
        <a:bodyPr/>
        <a:lstStyle/>
        <a:p>
          <a:r>
            <a:rPr lang="en-US"/>
            <a:t>Database Users.</a:t>
          </a:r>
        </a:p>
      </dgm:t>
    </dgm:pt>
    <dgm:pt modelId="{B20E3DB3-E6FD-4CB8-B4E8-55449A3C260C}" type="parTrans" cxnId="{BAFFBC50-774D-4116-9793-947DF782C271}">
      <dgm:prSet/>
      <dgm:spPr/>
      <dgm:t>
        <a:bodyPr/>
        <a:lstStyle/>
        <a:p>
          <a:endParaRPr lang="en-US"/>
        </a:p>
      </dgm:t>
    </dgm:pt>
    <dgm:pt modelId="{1EA70ECE-B8FD-4419-8206-AD7C306CD801}" type="sibTrans" cxnId="{BAFFBC50-774D-4116-9793-947DF782C271}">
      <dgm:prSet/>
      <dgm:spPr/>
      <dgm:t>
        <a:bodyPr/>
        <a:lstStyle/>
        <a:p>
          <a:endParaRPr lang="en-US"/>
        </a:p>
      </dgm:t>
    </dgm:pt>
    <dgm:pt modelId="{B59AEE5A-8C40-4385-84CB-B04A193907C1}">
      <dgm:prSet/>
      <dgm:spPr/>
      <dgm:t>
        <a:bodyPr/>
        <a:lstStyle/>
        <a:p>
          <a:r>
            <a:rPr lang="en-US"/>
            <a:t>Database System Advantages.</a:t>
          </a:r>
        </a:p>
      </dgm:t>
    </dgm:pt>
    <dgm:pt modelId="{E7D6FDA1-EC35-4DC2-9AC6-7EE3C414FA45}" type="parTrans" cxnId="{45B6F5D2-B9B9-421F-BD61-CB5F57BE0470}">
      <dgm:prSet/>
      <dgm:spPr/>
      <dgm:t>
        <a:bodyPr/>
        <a:lstStyle/>
        <a:p>
          <a:endParaRPr lang="en-US"/>
        </a:p>
      </dgm:t>
    </dgm:pt>
    <dgm:pt modelId="{4FC19C0D-1DF8-41F5-A5AA-CE507475F02B}" type="sibTrans" cxnId="{45B6F5D2-B9B9-421F-BD61-CB5F57BE0470}">
      <dgm:prSet/>
      <dgm:spPr/>
      <dgm:t>
        <a:bodyPr/>
        <a:lstStyle/>
        <a:p>
          <a:endParaRPr lang="en-US"/>
        </a:p>
      </dgm:t>
    </dgm:pt>
    <dgm:pt modelId="{283BE034-9AAC-4642-BC9D-E60AC898D14F}">
      <dgm:prSet/>
      <dgm:spPr/>
      <dgm:t>
        <a:bodyPr/>
        <a:lstStyle/>
        <a:p>
          <a:r>
            <a:rPr lang="en-US"/>
            <a:t>Database System Disadvantages.</a:t>
          </a:r>
        </a:p>
      </dgm:t>
    </dgm:pt>
    <dgm:pt modelId="{CA2E2382-E09C-4100-8C22-2F687556B816}" type="parTrans" cxnId="{82C53B36-2E2F-46E1-BA4C-CF49F7053570}">
      <dgm:prSet/>
      <dgm:spPr/>
      <dgm:t>
        <a:bodyPr/>
        <a:lstStyle/>
        <a:p>
          <a:endParaRPr lang="en-US"/>
        </a:p>
      </dgm:t>
    </dgm:pt>
    <dgm:pt modelId="{FA6424FB-3202-407F-80CD-3D7152BF1BB2}" type="sibTrans" cxnId="{82C53B36-2E2F-46E1-BA4C-CF49F7053570}">
      <dgm:prSet/>
      <dgm:spPr/>
      <dgm:t>
        <a:bodyPr/>
        <a:lstStyle/>
        <a:p>
          <a:endParaRPr lang="en-US"/>
        </a:p>
      </dgm:t>
    </dgm:pt>
    <dgm:pt modelId="{2CDA31D0-51A5-4D5B-8EEB-DD823541A06D}">
      <dgm:prSet/>
      <dgm:spPr/>
      <dgm:t>
        <a:bodyPr/>
        <a:lstStyle/>
        <a:p>
          <a:r>
            <a:rPr lang="en-US"/>
            <a:t>DBMS Architecture (Three Schema Architecture).</a:t>
          </a:r>
        </a:p>
      </dgm:t>
    </dgm:pt>
    <dgm:pt modelId="{A68F46AE-196D-4E18-9F23-BC19E1E058BE}" type="parTrans" cxnId="{1FE368E1-E089-4F9C-AAC4-22AB245D1FC2}">
      <dgm:prSet/>
      <dgm:spPr/>
      <dgm:t>
        <a:bodyPr/>
        <a:lstStyle/>
        <a:p>
          <a:endParaRPr lang="en-US"/>
        </a:p>
      </dgm:t>
    </dgm:pt>
    <dgm:pt modelId="{19012051-9D42-4169-8789-E1172F5189D8}" type="sibTrans" cxnId="{1FE368E1-E089-4F9C-AAC4-22AB245D1FC2}">
      <dgm:prSet/>
      <dgm:spPr/>
      <dgm:t>
        <a:bodyPr/>
        <a:lstStyle/>
        <a:p>
          <a:endParaRPr lang="en-US"/>
        </a:p>
      </dgm:t>
    </dgm:pt>
    <dgm:pt modelId="{CFA2372D-9B7F-48D8-A5FD-D586ECEE7A44}">
      <dgm:prSet/>
      <dgm:spPr/>
      <dgm:t>
        <a:bodyPr/>
        <a:lstStyle/>
        <a:p>
          <a:r>
            <a:rPr lang="en-US"/>
            <a:t>Data Models.</a:t>
          </a:r>
        </a:p>
      </dgm:t>
    </dgm:pt>
    <dgm:pt modelId="{F3458C43-A6E7-4E1C-A57A-BD291537343D}" type="parTrans" cxnId="{2E8213BD-7643-4001-9998-1994DF87DA43}">
      <dgm:prSet/>
      <dgm:spPr/>
      <dgm:t>
        <a:bodyPr/>
        <a:lstStyle/>
        <a:p>
          <a:endParaRPr lang="en-US"/>
        </a:p>
      </dgm:t>
    </dgm:pt>
    <dgm:pt modelId="{D69A117E-5780-4E6D-A80F-AC95864DED91}" type="sibTrans" cxnId="{2E8213BD-7643-4001-9998-1994DF87DA43}">
      <dgm:prSet/>
      <dgm:spPr/>
      <dgm:t>
        <a:bodyPr/>
        <a:lstStyle/>
        <a:p>
          <a:endParaRPr lang="en-US"/>
        </a:p>
      </dgm:t>
    </dgm:pt>
    <dgm:pt modelId="{498BA62E-1CBC-4268-87C0-37CC48152EAD}">
      <dgm:prSet/>
      <dgm:spPr/>
      <dgm:t>
        <a:bodyPr/>
        <a:lstStyle/>
        <a:p>
          <a:r>
            <a:rPr lang="en-US"/>
            <a:t>Mappings.</a:t>
          </a:r>
        </a:p>
      </dgm:t>
    </dgm:pt>
    <dgm:pt modelId="{9737C285-A8B4-4A02-B4A8-62DFEFEAECD5}" type="parTrans" cxnId="{A932DEBC-A9B9-4CA4-B0D9-0DF7E6C28630}">
      <dgm:prSet/>
      <dgm:spPr/>
      <dgm:t>
        <a:bodyPr/>
        <a:lstStyle/>
        <a:p>
          <a:endParaRPr lang="en-US"/>
        </a:p>
      </dgm:t>
    </dgm:pt>
    <dgm:pt modelId="{75DFE34C-8217-4998-8C71-F2BA77433BE1}" type="sibTrans" cxnId="{A932DEBC-A9B9-4CA4-B0D9-0DF7E6C28630}">
      <dgm:prSet/>
      <dgm:spPr/>
      <dgm:t>
        <a:bodyPr/>
        <a:lstStyle/>
        <a:p>
          <a:endParaRPr lang="en-US"/>
        </a:p>
      </dgm:t>
    </dgm:pt>
    <dgm:pt modelId="{9EADB175-BEBB-46FD-AC31-871242208E92}">
      <dgm:prSet/>
      <dgm:spPr/>
      <dgm:t>
        <a:bodyPr/>
        <a:lstStyle/>
        <a:p>
          <a:r>
            <a:rPr lang="en-US"/>
            <a:t>DBMS other Functoions.</a:t>
          </a:r>
        </a:p>
      </dgm:t>
    </dgm:pt>
    <dgm:pt modelId="{B5453E11-4FC3-45DC-B6DA-A1DD3F65120D}" type="parTrans" cxnId="{A0E7560C-C88B-48B1-A7F8-23FEA21BA2F9}">
      <dgm:prSet/>
      <dgm:spPr/>
      <dgm:t>
        <a:bodyPr/>
        <a:lstStyle/>
        <a:p>
          <a:endParaRPr lang="en-US"/>
        </a:p>
      </dgm:t>
    </dgm:pt>
    <dgm:pt modelId="{971351D0-5F84-43A6-BACD-9D174B0A7EBD}" type="sibTrans" cxnId="{A0E7560C-C88B-48B1-A7F8-23FEA21BA2F9}">
      <dgm:prSet/>
      <dgm:spPr/>
      <dgm:t>
        <a:bodyPr/>
        <a:lstStyle/>
        <a:p>
          <a:endParaRPr lang="en-US"/>
        </a:p>
      </dgm:t>
    </dgm:pt>
    <dgm:pt modelId="{BB6A579C-0EFE-4EC7-9C73-34AEAEFEF3F9}">
      <dgm:prSet/>
      <dgm:spPr/>
      <dgm:t>
        <a:bodyPr/>
        <a:lstStyle/>
        <a:p>
          <a:r>
            <a:rPr lang="en-US"/>
            <a:t>DBMS Environment.</a:t>
          </a:r>
        </a:p>
      </dgm:t>
    </dgm:pt>
    <dgm:pt modelId="{9201FD74-8965-4E2D-912F-9E61985D6E4B}" type="parTrans" cxnId="{5F2A0A02-CA92-4DF8-9BBB-9644F42F1D26}">
      <dgm:prSet/>
      <dgm:spPr/>
      <dgm:t>
        <a:bodyPr/>
        <a:lstStyle/>
        <a:p>
          <a:endParaRPr lang="en-US"/>
        </a:p>
      </dgm:t>
    </dgm:pt>
    <dgm:pt modelId="{3DE3D9D0-87FD-44CF-B3E0-96F3889F6F15}" type="sibTrans" cxnId="{5F2A0A02-CA92-4DF8-9BBB-9644F42F1D26}">
      <dgm:prSet/>
      <dgm:spPr/>
      <dgm:t>
        <a:bodyPr/>
        <a:lstStyle/>
        <a:p>
          <a:endParaRPr lang="en-US"/>
        </a:p>
      </dgm:t>
    </dgm:pt>
    <dgm:pt modelId="{A97AA621-997F-4A66-9766-E18624E569FD}">
      <dgm:prSet/>
      <dgm:spPr/>
      <dgm:t>
        <a:bodyPr/>
        <a:lstStyle/>
        <a:p>
          <a:r>
            <a:rPr lang="en-US"/>
            <a:t>Distributed Database</a:t>
          </a:r>
        </a:p>
      </dgm:t>
    </dgm:pt>
    <dgm:pt modelId="{6D077B64-4C9B-4EAB-9336-7D1D4967EE79}" type="parTrans" cxnId="{A9A14428-8800-4890-A231-AE69A58CDC12}">
      <dgm:prSet/>
      <dgm:spPr/>
      <dgm:t>
        <a:bodyPr/>
        <a:lstStyle/>
        <a:p>
          <a:endParaRPr lang="en-US"/>
        </a:p>
      </dgm:t>
    </dgm:pt>
    <dgm:pt modelId="{A7113B23-B898-4A65-8EB6-1D82580AD701}" type="sibTrans" cxnId="{A9A14428-8800-4890-A231-AE69A58CDC12}">
      <dgm:prSet/>
      <dgm:spPr/>
      <dgm:t>
        <a:bodyPr/>
        <a:lstStyle/>
        <a:p>
          <a:endParaRPr lang="en-US"/>
        </a:p>
      </dgm:t>
    </dgm:pt>
    <dgm:pt modelId="{6E884551-3B9D-4035-9D0A-E839DE69EEC4}">
      <dgm:prSet/>
      <dgm:spPr/>
      <dgm:t>
        <a:bodyPr/>
        <a:lstStyle/>
        <a:p>
          <a:r>
            <a:rPr lang="en-US"/>
            <a:t>Data and Information.</a:t>
          </a:r>
        </a:p>
      </dgm:t>
    </dgm:pt>
    <dgm:pt modelId="{B231EFAC-8AD0-4751-8958-5A23A6E96070}" type="parTrans" cxnId="{D168F3B6-00AE-4ED3-A1EB-2BE2449788E6}">
      <dgm:prSet/>
      <dgm:spPr/>
      <dgm:t>
        <a:bodyPr/>
        <a:lstStyle/>
        <a:p>
          <a:endParaRPr lang="en-US"/>
        </a:p>
      </dgm:t>
    </dgm:pt>
    <dgm:pt modelId="{6C7FDD4B-1A42-4BB0-97F9-287A98D4F199}" type="sibTrans" cxnId="{D168F3B6-00AE-4ED3-A1EB-2BE2449788E6}">
      <dgm:prSet/>
      <dgm:spPr/>
      <dgm:t>
        <a:bodyPr/>
        <a:lstStyle/>
        <a:p>
          <a:endParaRPr lang="en-US"/>
        </a:p>
      </dgm:t>
    </dgm:pt>
    <dgm:pt modelId="{9A04AE20-311B-4565-88AE-3E9FCBEF0559}">
      <dgm:prSet/>
      <dgm:spPr/>
      <dgm:t>
        <a:bodyPr/>
        <a:lstStyle/>
        <a:p>
          <a:r>
            <a:rPr lang="en-US"/>
            <a:t>Database </a:t>
          </a:r>
          <a:r>
            <a:rPr lang="en-US" dirty="0"/>
            <a:t>in your daily life.</a:t>
          </a:r>
        </a:p>
      </dgm:t>
    </dgm:pt>
    <dgm:pt modelId="{EF88774D-FAC6-4006-8A60-7DA0560019FB}" type="parTrans" cxnId="{42A116CB-D51D-4114-9EB2-97C7F134E1E4}">
      <dgm:prSet/>
      <dgm:spPr/>
      <dgm:t>
        <a:bodyPr/>
        <a:lstStyle/>
        <a:p>
          <a:endParaRPr lang="en-US"/>
        </a:p>
      </dgm:t>
    </dgm:pt>
    <dgm:pt modelId="{97520682-7C2B-45D5-B42E-38B564A4532F}" type="sibTrans" cxnId="{42A116CB-D51D-4114-9EB2-97C7F134E1E4}">
      <dgm:prSet/>
      <dgm:spPr/>
      <dgm:t>
        <a:bodyPr/>
        <a:lstStyle/>
        <a:p>
          <a:endParaRPr lang="en-US"/>
        </a:p>
      </dgm:t>
    </dgm:pt>
    <dgm:pt modelId="{5277E8EA-3034-473A-AE27-35F31767EB7A}" type="pres">
      <dgm:prSet presAssocID="{BF694133-DE64-4A26-AC0A-E53F9D90E7D7}" presName="diagram" presStyleCnt="0">
        <dgm:presLayoutVars>
          <dgm:dir/>
          <dgm:resizeHandles val="exact"/>
        </dgm:presLayoutVars>
      </dgm:prSet>
      <dgm:spPr/>
    </dgm:pt>
    <dgm:pt modelId="{82031EAA-5748-48FC-AC03-A2E4AD67C7BF}" type="pres">
      <dgm:prSet presAssocID="{6E884551-3B9D-4035-9D0A-E839DE69EEC4}" presName="node" presStyleLbl="node1" presStyleIdx="0" presStyleCnt="13">
        <dgm:presLayoutVars>
          <dgm:bulletEnabled val="1"/>
        </dgm:presLayoutVars>
      </dgm:prSet>
      <dgm:spPr/>
    </dgm:pt>
    <dgm:pt modelId="{08A89C83-09CC-4550-9A14-D3DB1C4857DB}" type="pres">
      <dgm:prSet presAssocID="{6C7FDD4B-1A42-4BB0-97F9-287A98D4F199}" presName="sibTrans" presStyleLbl="sibTrans2D1" presStyleIdx="0" presStyleCnt="12"/>
      <dgm:spPr/>
    </dgm:pt>
    <dgm:pt modelId="{67D910CF-A559-4CFD-85E7-1F33BCD77BC6}" type="pres">
      <dgm:prSet presAssocID="{6C7FDD4B-1A42-4BB0-97F9-287A98D4F199}" presName="connectorText" presStyleLbl="sibTrans2D1" presStyleIdx="0" presStyleCnt="12"/>
      <dgm:spPr/>
    </dgm:pt>
    <dgm:pt modelId="{42DD63A3-3F69-4CFD-A0A0-930F60776901}" type="pres">
      <dgm:prSet presAssocID="{9A04AE20-311B-4565-88AE-3E9FCBEF0559}" presName="node" presStyleLbl="node1" presStyleIdx="1" presStyleCnt="13">
        <dgm:presLayoutVars>
          <dgm:bulletEnabled val="1"/>
        </dgm:presLayoutVars>
      </dgm:prSet>
      <dgm:spPr/>
    </dgm:pt>
    <dgm:pt modelId="{D6EDF783-385E-48E3-AD62-82A6DD447CC1}" type="pres">
      <dgm:prSet presAssocID="{97520682-7C2B-45D5-B42E-38B564A4532F}" presName="sibTrans" presStyleLbl="sibTrans2D1" presStyleIdx="1" presStyleCnt="12"/>
      <dgm:spPr/>
    </dgm:pt>
    <dgm:pt modelId="{21559AE1-7073-495E-A8FF-2C5D1339BD4E}" type="pres">
      <dgm:prSet presAssocID="{97520682-7C2B-45D5-B42E-38B564A4532F}" presName="connectorText" presStyleLbl="sibTrans2D1" presStyleIdx="1" presStyleCnt="12"/>
      <dgm:spPr/>
    </dgm:pt>
    <dgm:pt modelId="{CBC6FCAD-8E85-4FB6-A378-C9F14D5E7E02}" type="pres">
      <dgm:prSet presAssocID="{72575E85-16C4-4F91-87E3-8974C32979BB}" presName="node" presStyleLbl="node1" presStyleIdx="2" presStyleCnt="13">
        <dgm:presLayoutVars>
          <dgm:bulletEnabled val="1"/>
        </dgm:presLayoutVars>
      </dgm:prSet>
      <dgm:spPr/>
    </dgm:pt>
    <dgm:pt modelId="{B76A3F6A-16D5-4CAB-A95C-DFE075E41BB0}" type="pres">
      <dgm:prSet presAssocID="{29A85FAF-69C0-465A-ACFB-96BC3C9CC144}" presName="sibTrans" presStyleLbl="sibTrans2D1" presStyleIdx="2" presStyleCnt="12"/>
      <dgm:spPr/>
    </dgm:pt>
    <dgm:pt modelId="{261CE93C-EBF9-4D6A-A150-C1EF144604A2}" type="pres">
      <dgm:prSet presAssocID="{29A85FAF-69C0-465A-ACFB-96BC3C9CC144}" presName="connectorText" presStyleLbl="sibTrans2D1" presStyleIdx="2" presStyleCnt="12"/>
      <dgm:spPr/>
    </dgm:pt>
    <dgm:pt modelId="{A525055E-B23F-4DC4-8B5B-487787928103}" type="pres">
      <dgm:prSet presAssocID="{E4ED22B0-48DF-41D3-AACA-BD6714AA394F}" presName="node" presStyleLbl="node1" presStyleIdx="3" presStyleCnt="13">
        <dgm:presLayoutVars>
          <dgm:bulletEnabled val="1"/>
        </dgm:presLayoutVars>
      </dgm:prSet>
      <dgm:spPr/>
    </dgm:pt>
    <dgm:pt modelId="{EEC09920-9B5D-4AF4-AC57-4B1124BEC048}" type="pres">
      <dgm:prSet presAssocID="{3CBF530B-7718-4BD1-8C18-93469D488724}" presName="sibTrans" presStyleLbl="sibTrans2D1" presStyleIdx="3" presStyleCnt="12"/>
      <dgm:spPr/>
    </dgm:pt>
    <dgm:pt modelId="{61167727-4022-4DBF-9109-761834B537F9}" type="pres">
      <dgm:prSet presAssocID="{3CBF530B-7718-4BD1-8C18-93469D488724}" presName="connectorText" presStyleLbl="sibTrans2D1" presStyleIdx="3" presStyleCnt="12"/>
      <dgm:spPr/>
    </dgm:pt>
    <dgm:pt modelId="{C41AC45D-2128-4494-815A-D5C38BD22CED}" type="pres">
      <dgm:prSet presAssocID="{6DBD8612-B7BA-4D1C-BA8C-619742023F59}" presName="node" presStyleLbl="node1" presStyleIdx="4" presStyleCnt="13">
        <dgm:presLayoutVars>
          <dgm:bulletEnabled val="1"/>
        </dgm:presLayoutVars>
      </dgm:prSet>
      <dgm:spPr/>
    </dgm:pt>
    <dgm:pt modelId="{32D1672F-400C-4F0F-AC60-DBE7C7978B55}" type="pres">
      <dgm:prSet presAssocID="{1EA70ECE-B8FD-4419-8206-AD7C306CD801}" presName="sibTrans" presStyleLbl="sibTrans2D1" presStyleIdx="4" presStyleCnt="12"/>
      <dgm:spPr/>
    </dgm:pt>
    <dgm:pt modelId="{2BF11BC3-9D31-4D67-9B3B-B70E27C972DD}" type="pres">
      <dgm:prSet presAssocID="{1EA70ECE-B8FD-4419-8206-AD7C306CD801}" presName="connectorText" presStyleLbl="sibTrans2D1" presStyleIdx="4" presStyleCnt="12"/>
      <dgm:spPr/>
    </dgm:pt>
    <dgm:pt modelId="{FAD2A253-BD17-425D-99F3-AA499D794557}" type="pres">
      <dgm:prSet presAssocID="{B59AEE5A-8C40-4385-84CB-B04A193907C1}" presName="node" presStyleLbl="node1" presStyleIdx="5" presStyleCnt="13">
        <dgm:presLayoutVars>
          <dgm:bulletEnabled val="1"/>
        </dgm:presLayoutVars>
      </dgm:prSet>
      <dgm:spPr/>
    </dgm:pt>
    <dgm:pt modelId="{FD4947AB-5DB8-4372-937C-01F0FCC711DD}" type="pres">
      <dgm:prSet presAssocID="{4FC19C0D-1DF8-41F5-A5AA-CE507475F02B}" presName="sibTrans" presStyleLbl="sibTrans2D1" presStyleIdx="5" presStyleCnt="12"/>
      <dgm:spPr/>
    </dgm:pt>
    <dgm:pt modelId="{65A252A3-01B8-4E7E-9D90-9429BDAEBF86}" type="pres">
      <dgm:prSet presAssocID="{4FC19C0D-1DF8-41F5-A5AA-CE507475F02B}" presName="connectorText" presStyleLbl="sibTrans2D1" presStyleIdx="5" presStyleCnt="12"/>
      <dgm:spPr/>
    </dgm:pt>
    <dgm:pt modelId="{566846BD-4030-4AC7-A3BF-B06AE442A0AB}" type="pres">
      <dgm:prSet presAssocID="{283BE034-9AAC-4642-BC9D-E60AC898D14F}" presName="node" presStyleLbl="node1" presStyleIdx="6" presStyleCnt="13">
        <dgm:presLayoutVars>
          <dgm:bulletEnabled val="1"/>
        </dgm:presLayoutVars>
      </dgm:prSet>
      <dgm:spPr/>
    </dgm:pt>
    <dgm:pt modelId="{72F50892-D0C4-4EB4-B836-3FA0539C3B4E}" type="pres">
      <dgm:prSet presAssocID="{FA6424FB-3202-407F-80CD-3D7152BF1BB2}" presName="sibTrans" presStyleLbl="sibTrans2D1" presStyleIdx="6" presStyleCnt="12"/>
      <dgm:spPr/>
    </dgm:pt>
    <dgm:pt modelId="{64B89936-1648-4FC9-B589-D873EC735AD7}" type="pres">
      <dgm:prSet presAssocID="{FA6424FB-3202-407F-80CD-3D7152BF1BB2}" presName="connectorText" presStyleLbl="sibTrans2D1" presStyleIdx="6" presStyleCnt="12"/>
      <dgm:spPr/>
    </dgm:pt>
    <dgm:pt modelId="{9E4900D0-3CA4-4FF7-938F-AC016306A215}" type="pres">
      <dgm:prSet presAssocID="{2CDA31D0-51A5-4D5B-8EEB-DD823541A06D}" presName="node" presStyleLbl="node1" presStyleIdx="7" presStyleCnt="13">
        <dgm:presLayoutVars>
          <dgm:bulletEnabled val="1"/>
        </dgm:presLayoutVars>
      </dgm:prSet>
      <dgm:spPr/>
    </dgm:pt>
    <dgm:pt modelId="{E0FE17D3-FEF9-4812-9C03-E06368119B82}" type="pres">
      <dgm:prSet presAssocID="{19012051-9D42-4169-8789-E1172F5189D8}" presName="sibTrans" presStyleLbl="sibTrans2D1" presStyleIdx="7" presStyleCnt="12"/>
      <dgm:spPr/>
    </dgm:pt>
    <dgm:pt modelId="{A4030424-B7BF-4A9E-BA06-7C2DDEFF3399}" type="pres">
      <dgm:prSet presAssocID="{19012051-9D42-4169-8789-E1172F5189D8}" presName="connectorText" presStyleLbl="sibTrans2D1" presStyleIdx="7" presStyleCnt="12"/>
      <dgm:spPr/>
    </dgm:pt>
    <dgm:pt modelId="{CA0DAAF4-572A-4A2C-8586-713735066F48}" type="pres">
      <dgm:prSet presAssocID="{CFA2372D-9B7F-48D8-A5FD-D586ECEE7A44}" presName="node" presStyleLbl="node1" presStyleIdx="8" presStyleCnt="13">
        <dgm:presLayoutVars>
          <dgm:bulletEnabled val="1"/>
        </dgm:presLayoutVars>
      </dgm:prSet>
      <dgm:spPr/>
    </dgm:pt>
    <dgm:pt modelId="{4B6E922F-53A7-44C9-BA1E-C5ECD4E31447}" type="pres">
      <dgm:prSet presAssocID="{D69A117E-5780-4E6D-A80F-AC95864DED91}" presName="sibTrans" presStyleLbl="sibTrans2D1" presStyleIdx="8" presStyleCnt="12"/>
      <dgm:spPr/>
    </dgm:pt>
    <dgm:pt modelId="{1FEA0E10-3E19-44F8-BA65-94543AA91E1D}" type="pres">
      <dgm:prSet presAssocID="{D69A117E-5780-4E6D-A80F-AC95864DED91}" presName="connectorText" presStyleLbl="sibTrans2D1" presStyleIdx="8" presStyleCnt="12"/>
      <dgm:spPr/>
    </dgm:pt>
    <dgm:pt modelId="{735EDDF7-FB60-402A-B2D6-501BB82F1BB8}" type="pres">
      <dgm:prSet presAssocID="{498BA62E-1CBC-4268-87C0-37CC48152EAD}" presName="node" presStyleLbl="node1" presStyleIdx="9" presStyleCnt="13">
        <dgm:presLayoutVars>
          <dgm:bulletEnabled val="1"/>
        </dgm:presLayoutVars>
      </dgm:prSet>
      <dgm:spPr/>
    </dgm:pt>
    <dgm:pt modelId="{D475A65D-F20E-4EDF-ABE4-9C29376E52E9}" type="pres">
      <dgm:prSet presAssocID="{75DFE34C-8217-4998-8C71-F2BA77433BE1}" presName="sibTrans" presStyleLbl="sibTrans2D1" presStyleIdx="9" presStyleCnt="12"/>
      <dgm:spPr/>
    </dgm:pt>
    <dgm:pt modelId="{DB20CAF3-F3E6-4F19-93B1-0D3EC9DFCA5D}" type="pres">
      <dgm:prSet presAssocID="{75DFE34C-8217-4998-8C71-F2BA77433BE1}" presName="connectorText" presStyleLbl="sibTrans2D1" presStyleIdx="9" presStyleCnt="12"/>
      <dgm:spPr/>
    </dgm:pt>
    <dgm:pt modelId="{0D14D0F9-6481-4D84-889C-9974099944F8}" type="pres">
      <dgm:prSet presAssocID="{9EADB175-BEBB-46FD-AC31-871242208E92}" presName="node" presStyleLbl="node1" presStyleIdx="10" presStyleCnt="13">
        <dgm:presLayoutVars>
          <dgm:bulletEnabled val="1"/>
        </dgm:presLayoutVars>
      </dgm:prSet>
      <dgm:spPr/>
    </dgm:pt>
    <dgm:pt modelId="{B6B398FD-FE57-46C4-84DB-E60CD8338A86}" type="pres">
      <dgm:prSet presAssocID="{971351D0-5F84-43A6-BACD-9D174B0A7EBD}" presName="sibTrans" presStyleLbl="sibTrans2D1" presStyleIdx="10" presStyleCnt="12"/>
      <dgm:spPr/>
    </dgm:pt>
    <dgm:pt modelId="{5EA032B9-398E-40CB-97EC-5CF4C9D7E921}" type="pres">
      <dgm:prSet presAssocID="{971351D0-5F84-43A6-BACD-9D174B0A7EBD}" presName="connectorText" presStyleLbl="sibTrans2D1" presStyleIdx="10" presStyleCnt="12"/>
      <dgm:spPr/>
    </dgm:pt>
    <dgm:pt modelId="{56BEFB7D-87BE-4E44-BD5D-35A998728201}" type="pres">
      <dgm:prSet presAssocID="{BB6A579C-0EFE-4EC7-9C73-34AEAEFEF3F9}" presName="node" presStyleLbl="node1" presStyleIdx="11" presStyleCnt="13">
        <dgm:presLayoutVars>
          <dgm:bulletEnabled val="1"/>
        </dgm:presLayoutVars>
      </dgm:prSet>
      <dgm:spPr/>
    </dgm:pt>
    <dgm:pt modelId="{F437B07D-8858-4C66-B405-F226D50E6955}" type="pres">
      <dgm:prSet presAssocID="{3DE3D9D0-87FD-44CF-B3E0-96F3889F6F15}" presName="sibTrans" presStyleLbl="sibTrans2D1" presStyleIdx="11" presStyleCnt="12"/>
      <dgm:spPr/>
    </dgm:pt>
    <dgm:pt modelId="{71DA096A-D607-4064-A69D-C1F71AE4D9E8}" type="pres">
      <dgm:prSet presAssocID="{3DE3D9D0-87FD-44CF-B3E0-96F3889F6F15}" presName="connectorText" presStyleLbl="sibTrans2D1" presStyleIdx="11" presStyleCnt="12"/>
      <dgm:spPr/>
    </dgm:pt>
    <dgm:pt modelId="{316AC002-826D-4C6B-8921-F7C6F1F1480F}" type="pres">
      <dgm:prSet presAssocID="{A97AA621-997F-4A66-9766-E18624E569FD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DD62A00-13B4-45E9-AA27-0A2A20D6281E}" type="presOf" srcId="{CFA2372D-9B7F-48D8-A5FD-D586ECEE7A44}" destId="{CA0DAAF4-572A-4A2C-8586-713735066F48}" srcOrd="0" destOrd="0" presId="urn:microsoft.com/office/officeart/2005/8/layout/process5"/>
    <dgm:cxn modelId="{5F2A0A02-CA92-4DF8-9BBB-9644F42F1D26}" srcId="{BF694133-DE64-4A26-AC0A-E53F9D90E7D7}" destId="{BB6A579C-0EFE-4EC7-9C73-34AEAEFEF3F9}" srcOrd="11" destOrd="0" parTransId="{9201FD74-8965-4E2D-912F-9E61985D6E4B}" sibTransId="{3DE3D9D0-87FD-44CF-B3E0-96F3889F6F15}"/>
    <dgm:cxn modelId="{AAE02B05-717F-430C-B6C1-7C45909A70D7}" type="presOf" srcId="{E4ED22B0-48DF-41D3-AACA-BD6714AA394F}" destId="{A525055E-B23F-4DC4-8B5B-487787928103}" srcOrd="0" destOrd="0" presId="urn:microsoft.com/office/officeart/2005/8/layout/process5"/>
    <dgm:cxn modelId="{774B100A-7410-4040-A908-C10812531464}" type="presOf" srcId="{19012051-9D42-4169-8789-E1172F5189D8}" destId="{E0FE17D3-FEF9-4812-9C03-E06368119B82}" srcOrd="0" destOrd="0" presId="urn:microsoft.com/office/officeart/2005/8/layout/process5"/>
    <dgm:cxn modelId="{A0E7560C-C88B-48B1-A7F8-23FEA21BA2F9}" srcId="{BF694133-DE64-4A26-AC0A-E53F9D90E7D7}" destId="{9EADB175-BEBB-46FD-AC31-871242208E92}" srcOrd="10" destOrd="0" parTransId="{B5453E11-4FC3-45DC-B6DA-A1DD3F65120D}" sibTransId="{971351D0-5F84-43A6-BACD-9D174B0A7EBD}"/>
    <dgm:cxn modelId="{96150714-4F54-4667-ABB7-58209FD6DA77}" type="presOf" srcId="{3CBF530B-7718-4BD1-8C18-93469D488724}" destId="{61167727-4022-4DBF-9109-761834B537F9}" srcOrd="1" destOrd="0" presId="urn:microsoft.com/office/officeart/2005/8/layout/process5"/>
    <dgm:cxn modelId="{14F1871C-8E65-4FC2-90EC-C172E21FB076}" type="presOf" srcId="{97520682-7C2B-45D5-B42E-38B564A4532F}" destId="{21559AE1-7073-495E-A8FF-2C5D1339BD4E}" srcOrd="1" destOrd="0" presId="urn:microsoft.com/office/officeart/2005/8/layout/process5"/>
    <dgm:cxn modelId="{EE6B121F-02B6-4137-BA61-FE4022E333A4}" type="presOf" srcId="{3DE3D9D0-87FD-44CF-B3E0-96F3889F6F15}" destId="{F437B07D-8858-4C66-B405-F226D50E6955}" srcOrd="0" destOrd="0" presId="urn:microsoft.com/office/officeart/2005/8/layout/process5"/>
    <dgm:cxn modelId="{8F7CBB24-7F3A-4744-B590-A17D68A6779E}" type="presOf" srcId="{6C7FDD4B-1A42-4BB0-97F9-287A98D4F199}" destId="{08A89C83-09CC-4550-9A14-D3DB1C4857DB}" srcOrd="0" destOrd="0" presId="urn:microsoft.com/office/officeart/2005/8/layout/process5"/>
    <dgm:cxn modelId="{50614F26-1547-42A8-97DC-E7E9364DA5DF}" type="presOf" srcId="{D69A117E-5780-4E6D-A80F-AC95864DED91}" destId="{1FEA0E10-3E19-44F8-BA65-94543AA91E1D}" srcOrd="1" destOrd="0" presId="urn:microsoft.com/office/officeart/2005/8/layout/process5"/>
    <dgm:cxn modelId="{A9A14428-8800-4890-A231-AE69A58CDC12}" srcId="{BF694133-DE64-4A26-AC0A-E53F9D90E7D7}" destId="{A97AA621-997F-4A66-9766-E18624E569FD}" srcOrd="12" destOrd="0" parTransId="{6D077B64-4C9B-4EAB-9336-7D1D4967EE79}" sibTransId="{A7113B23-B898-4A65-8EB6-1D82580AD701}"/>
    <dgm:cxn modelId="{5189442E-B19A-4E3D-B321-C0B6D1BEBF72}" type="presOf" srcId="{4FC19C0D-1DF8-41F5-A5AA-CE507475F02B}" destId="{FD4947AB-5DB8-4372-937C-01F0FCC711DD}" srcOrd="0" destOrd="0" presId="urn:microsoft.com/office/officeart/2005/8/layout/process5"/>
    <dgm:cxn modelId="{055D0E31-19AE-40AE-970C-7777EA5EED71}" type="presOf" srcId="{9A04AE20-311B-4565-88AE-3E9FCBEF0559}" destId="{42DD63A3-3F69-4CFD-A0A0-930F60776901}" srcOrd="0" destOrd="0" presId="urn:microsoft.com/office/officeart/2005/8/layout/process5"/>
    <dgm:cxn modelId="{0110BF34-E886-4BEC-B231-AB1A390990BD}" type="presOf" srcId="{D69A117E-5780-4E6D-A80F-AC95864DED91}" destId="{4B6E922F-53A7-44C9-BA1E-C5ECD4E31447}" srcOrd="0" destOrd="0" presId="urn:microsoft.com/office/officeart/2005/8/layout/process5"/>
    <dgm:cxn modelId="{82C53B36-2E2F-46E1-BA4C-CF49F7053570}" srcId="{BF694133-DE64-4A26-AC0A-E53F9D90E7D7}" destId="{283BE034-9AAC-4642-BC9D-E60AC898D14F}" srcOrd="6" destOrd="0" parTransId="{CA2E2382-E09C-4100-8C22-2F687556B816}" sibTransId="{FA6424FB-3202-407F-80CD-3D7152BF1BB2}"/>
    <dgm:cxn modelId="{D5E54A38-B291-4D49-97D7-CC5BEDB1EE8B}" type="presOf" srcId="{FA6424FB-3202-407F-80CD-3D7152BF1BB2}" destId="{72F50892-D0C4-4EB4-B836-3FA0539C3B4E}" srcOrd="0" destOrd="0" presId="urn:microsoft.com/office/officeart/2005/8/layout/process5"/>
    <dgm:cxn modelId="{A93DA761-A5B1-457E-B132-FCF1C37659A5}" type="presOf" srcId="{6E884551-3B9D-4035-9D0A-E839DE69EEC4}" destId="{82031EAA-5748-48FC-AC03-A2E4AD67C7BF}" srcOrd="0" destOrd="0" presId="urn:microsoft.com/office/officeart/2005/8/layout/process5"/>
    <dgm:cxn modelId="{FB8BC243-04C2-405B-B8A5-C77CB83D2395}" type="presOf" srcId="{3CBF530B-7718-4BD1-8C18-93469D488724}" destId="{EEC09920-9B5D-4AF4-AC57-4B1124BEC048}" srcOrd="0" destOrd="0" presId="urn:microsoft.com/office/officeart/2005/8/layout/process5"/>
    <dgm:cxn modelId="{48BD9B6D-64C9-42BB-992A-3C8DB312EEBC}" type="presOf" srcId="{97520682-7C2B-45D5-B42E-38B564A4532F}" destId="{D6EDF783-385E-48E3-AD62-82A6DD447CC1}" srcOrd="0" destOrd="0" presId="urn:microsoft.com/office/officeart/2005/8/layout/process5"/>
    <dgm:cxn modelId="{8F02EB4D-ED8C-4467-8303-D4D42E23E6B1}" srcId="{BF694133-DE64-4A26-AC0A-E53F9D90E7D7}" destId="{72575E85-16C4-4F91-87E3-8974C32979BB}" srcOrd="2" destOrd="0" parTransId="{73C86905-3875-404F-9D1D-D56D00D3A20F}" sibTransId="{29A85FAF-69C0-465A-ACFB-96BC3C9CC144}"/>
    <dgm:cxn modelId="{2878414F-CFAF-48E7-9660-88088143ADAA}" type="presOf" srcId="{A97AA621-997F-4A66-9766-E18624E569FD}" destId="{316AC002-826D-4C6B-8921-F7C6F1F1480F}" srcOrd="0" destOrd="0" presId="urn:microsoft.com/office/officeart/2005/8/layout/process5"/>
    <dgm:cxn modelId="{BAFFBC50-774D-4116-9793-947DF782C271}" srcId="{BF694133-DE64-4A26-AC0A-E53F9D90E7D7}" destId="{6DBD8612-B7BA-4D1C-BA8C-619742023F59}" srcOrd="4" destOrd="0" parTransId="{B20E3DB3-E6FD-4CB8-B4E8-55449A3C260C}" sibTransId="{1EA70ECE-B8FD-4419-8206-AD7C306CD801}"/>
    <dgm:cxn modelId="{6A9D9153-DE86-4F1D-BF72-D1494FAC9951}" type="presOf" srcId="{6C7FDD4B-1A42-4BB0-97F9-287A98D4F199}" destId="{67D910CF-A559-4CFD-85E7-1F33BCD77BC6}" srcOrd="1" destOrd="0" presId="urn:microsoft.com/office/officeart/2005/8/layout/process5"/>
    <dgm:cxn modelId="{7F4C5E74-7983-4BE8-AF48-29B85FDA84D6}" type="presOf" srcId="{29A85FAF-69C0-465A-ACFB-96BC3C9CC144}" destId="{261CE93C-EBF9-4D6A-A150-C1EF144604A2}" srcOrd="1" destOrd="0" presId="urn:microsoft.com/office/officeart/2005/8/layout/process5"/>
    <dgm:cxn modelId="{AEA0DB58-64E4-4859-A0CB-C1B75F9BF1B6}" type="presOf" srcId="{971351D0-5F84-43A6-BACD-9D174B0A7EBD}" destId="{5EA032B9-398E-40CB-97EC-5CF4C9D7E921}" srcOrd="1" destOrd="0" presId="urn:microsoft.com/office/officeart/2005/8/layout/process5"/>
    <dgm:cxn modelId="{4F23C37B-F9B4-468F-9D61-FEE8CF376082}" type="presOf" srcId="{6DBD8612-B7BA-4D1C-BA8C-619742023F59}" destId="{C41AC45D-2128-4494-815A-D5C38BD22CED}" srcOrd="0" destOrd="0" presId="urn:microsoft.com/office/officeart/2005/8/layout/process5"/>
    <dgm:cxn modelId="{8E66FC7C-F9BA-45B3-A254-2F4C2EA00EA2}" type="presOf" srcId="{FA6424FB-3202-407F-80CD-3D7152BF1BB2}" destId="{64B89936-1648-4FC9-B589-D873EC735AD7}" srcOrd="1" destOrd="0" presId="urn:microsoft.com/office/officeart/2005/8/layout/process5"/>
    <dgm:cxn modelId="{D1C38F7E-DADC-4C29-AFD0-1D1A377CD37C}" type="presOf" srcId="{72575E85-16C4-4F91-87E3-8974C32979BB}" destId="{CBC6FCAD-8E85-4FB6-A378-C9F14D5E7E02}" srcOrd="0" destOrd="0" presId="urn:microsoft.com/office/officeart/2005/8/layout/process5"/>
    <dgm:cxn modelId="{30CF0295-A373-4011-B883-3D73C9D0C77E}" type="presOf" srcId="{283BE034-9AAC-4642-BC9D-E60AC898D14F}" destId="{566846BD-4030-4AC7-A3BF-B06AE442A0AB}" srcOrd="0" destOrd="0" presId="urn:microsoft.com/office/officeart/2005/8/layout/process5"/>
    <dgm:cxn modelId="{1B6819A5-8C96-4568-B208-DE56F734AF16}" type="presOf" srcId="{75DFE34C-8217-4998-8C71-F2BA77433BE1}" destId="{D475A65D-F20E-4EDF-ABE4-9C29376E52E9}" srcOrd="0" destOrd="0" presId="urn:microsoft.com/office/officeart/2005/8/layout/process5"/>
    <dgm:cxn modelId="{6ED549A5-F806-4A0A-8B2D-4A9CBC703EF3}" type="presOf" srcId="{3DE3D9D0-87FD-44CF-B3E0-96F3889F6F15}" destId="{71DA096A-D607-4064-A69D-C1F71AE4D9E8}" srcOrd="1" destOrd="0" presId="urn:microsoft.com/office/officeart/2005/8/layout/process5"/>
    <dgm:cxn modelId="{AF3C79AE-6374-4C60-949B-8F7B2FCC5347}" type="presOf" srcId="{2CDA31D0-51A5-4D5B-8EEB-DD823541A06D}" destId="{9E4900D0-3CA4-4FF7-938F-AC016306A215}" srcOrd="0" destOrd="0" presId="urn:microsoft.com/office/officeart/2005/8/layout/process5"/>
    <dgm:cxn modelId="{82C93BAF-6B23-4ED9-A854-FEDBA61EAC42}" type="presOf" srcId="{1EA70ECE-B8FD-4419-8206-AD7C306CD801}" destId="{32D1672F-400C-4F0F-AC60-DBE7C7978B55}" srcOrd="0" destOrd="0" presId="urn:microsoft.com/office/officeart/2005/8/layout/process5"/>
    <dgm:cxn modelId="{C7066AB1-44DC-435F-9A68-A16B6BFE85DC}" srcId="{BF694133-DE64-4A26-AC0A-E53F9D90E7D7}" destId="{E4ED22B0-48DF-41D3-AACA-BD6714AA394F}" srcOrd="3" destOrd="0" parTransId="{A403D593-505C-482D-A9AB-16F0B034BFDE}" sibTransId="{3CBF530B-7718-4BD1-8C18-93469D488724}"/>
    <dgm:cxn modelId="{A08DE6B5-F1CC-4D31-818D-15EEEE44ED65}" type="presOf" srcId="{498BA62E-1CBC-4268-87C0-37CC48152EAD}" destId="{735EDDF7-FB60-402A-B2D6-501BB82F1BB8}" srcOrd="0" destOrd="0" presId="urn:microsoft.com/office/officeart/2005/8/layout/process5"/>
    <dgm:cxn modelId="{D168F3B6-00AE-4ED3-A1EB-2BE2449788E6}" srcId="{BF694133-DE64-4A26-AC0A-E53F9D90E7D7}" destId="{6E884551-3B9D-4035-9D0A-E839DE69EEC4}" srcOrd="0" destOrd="0" parTransId="{B231EFAC-8AD0-4751-8958-5A23A6E96070}" sibTransId="{6C7FDD4B-1A42-4BB0-97F9-287A98D4F199}"/>
    <dgm:cxn modelId="{A932DEBC-A9B9-4CA4-B0D9-0DF7E6C28630}" srcId="{BF694133-DE64-4A26-AC0A-E53F9D90E7D7}" destId="{498BA62E-1CBC-4268-87C0-37CC48152EAD}" srcOrd="9" destOrd="0" parTransId="{9737C285-A8B4-4A02-B4A8-62DFEFEAECD5}" sibTransId="{75DFE34C-8217-4998-8C71-F2BA77433BE1}"/>
    <dgm:cxn modelId="{2E8213BD-7643-4001-9998-1994DF87DA43}" srcId="{BF694133-DE64-4A26-AC0A-E53F9D90E7D7}" destId="{CFA2372D-9B7F-48D8-A5FD-D586ECEE7A44}" srcOrd="8" destOrd="0" parTransId="{F3458C43-A6E7-4E1C-A57A-BD291537343D}" sibTransId="{D69A117E-5780-4E6D-A80F-AC95864DED91}"/>
    <dgm:cxn modelId="{42A116CB-D51D-4114-9EB2-97C7F134E1E4}" srcId="{BF694133-DE64-4A26-AC0A-E53F9D90E7D7}" destId="{9A04AE20-311B-4565-88AE-3E9FCBEF0559}" srcOrd="1" destOrd="0" parTransId="{EF88774D-FAC6-4006-8A60-7DA0560019FB}" sibTransId="{97520682-7C2B-45D5-B42E-38B564A4532F}"/>
    <dgm:cxn modelId="{31CD05D0-AAB2-4B96-8B7C-21F5CD56E976}" type="presOf" srcId="{4FC19C0D-1DF8-41F5-A5AA-CE507475F02B}" destId="{65A252A3-01B8-4E7E-9D90-9429BDAEBF86}" srcOrd="1" destOrd="0" presId="urn:microsoft.com/office/officeart/2005/8/layout/process5"/>
    <dgm:cxn modelId="{A05316D1-A5A6-4E8C-AD35-A8EB06834EE2}" type="presOf" srcId="{B59AEE5A-8C40-4385-84CB-B04A193907C1}" destId="{FAD2A253-BD17-425D-99F3-AA499D794557}" srcOrd="0" destOrd="0" presId="urn:microsoft.com/office/officeart/2005/8/layout/process5"/>
    <dgm:cxn modelId="{45B6F5D2-B9B9-421F-BD61-CB5F57BE0470}" srcId="{BF694133-DE64-4A26-AC0A-E53F9D90E7D7}" destId="{B59AEE5A-8C40-4385-84CB-B04A193907C1}" srcOrd="5" destOrd="0" parTransId="{E7D6FDA1-EC35-4DC2-9AC6-7EE3C414FA45}" sibTransId="{4FC19C0D-1DF8-41F5-A5AA-CE507475F02B}"/>
    <dgm:cxn modelId="{E1744DD3-E054-4830-8443-285CB360BB53}" type="presOf" srcId="{9EADB175-BEBB-46FD-AC31-871242208E92}" destId="{0D14D0F9-6481-4D84-889C-9974099944F8}" srcOrd="0" destOrd="0" presId="urn:microsoft.com/office/officeart/2005/8/layout/process5"/>
    <dgm:cxn modelId="{C7D96BD5-BE0F-4D10-9751-BCC609792F44}" type="presOf" srcId="{75DFE34C-8217-4998-8C71-F2BA77433BE1}" destId="{DB20CAF3-F3E6-4F19-93B1-0D3EC9DFCA5D}" srcOrd="1" destOrd="0" presId="urn:microsoft.com/office/officeart/2005/8/layout/process5"/>
    <dgm:cxn modelId="{1FE368E1-E089-4F9C-AAC4-22AB245D1FC2}" srcId="{BF694133-DE64-4A26-AC0A-E53F9D90E7D7}" destId="{2CDA31D0-51A5-4D5B-8EEB-DD823541A06D}" srcOrd="7" destOrd="0" parTransId="{A68F46AE-196D-4E18-9F23-BC19E1E058BE}" sibTransId="{19012051-9D42-4169-8789-E1172F5189D8}"/>
    <dgm:cxn modelId="{BA2115E5-4070-4443-BA2D-CABB826EA238}" type="presOf" srcId="{971351D0-5F84-43A6-BACD-9D174B0A7EBD}" destId="{B6B398FD-FE57-46C4-84DB-E60CD8338A86}" srcOrd="0" destOrd="0" presId="urn:microsoft.com/office/officeart/2005/8/layout/process5"/>
    <dgm:cxn modelId="{385089E5-08B0-4E08-B5BE-88E2F28A9661}" type="presOf" srcId="{19012051-9D42-4169-8789-E1172F5189D8}" destId="{A4030424-B7BF-4A9E-BA06-7C2DDEFF3399}" srcOrd="1" destOrd="0" presId="urn:microsoft.com/office/officeart/2005/8/layout/process5"/>
    <dgm:cxn modelId="{6EC45BE8-DDA7-44E1-8087-D9884D9FC154}" type="presOf" srcId="{29A85FAF-69C0-465A-ACFB-96BC3C9CC144}" destId="{B76A3F6A-16D5-4CAB-A95C-DFE075E41BB0}" srcOrd="0" destOrd="0" presId="urn:microsoft.com/office/officeart/2005/8/layout/process5"/>
    <dgm:cxn modelId="{6F44FFF1-59E7-48B4-AEA9-F9BB535EB10E}" type="presOf" srcId="{BF694133-DE64-4A26-AC0A-E53F9D90E7D7}" destId="{5277E8EA-3034-473A-AE27-35F31767EB7A}" srcOrd="0" destOrd="0" presId="urn:microsoft.com/office/officeart/2005/8/layout/process5"/>
    <dgm:cxn modelId="{1838B3F4-4B16-4E5A-8806-C0E899CAF0A9}" type="presOf" srcId="{BB6A579C-0EFE-4EC7-9C73-34AEAEFEF3F9}" destId="{56BEFB7D-87BE-4E44-BD5D-35A998728201}" srcOrd="0" destOrd="0" presId="urn:microsoft.com/office/officeart/2005/8/layout/process5"/>
    <dgm:cxn modelId="{565829FA-60B0-4BC7-8F54-10F1A69CFAA6}" type="presOf" srcId="{1EA70ECE-B8FD-4419-8206-AD7C306CD801}" destId="{2BF11BC3-9D31-4D67-9B3B-B70E27C972DD}" srcOrd="1" destOrd="0" presId="urn:microsoft.com/office/officeart/2005/8/layout/process5"/>
    <dgm:cxn modelId="{4AAE0E72-0490-4AEF-A7AB-7228E8FAA47B}" type="presParOf" srcId="{5277E8EA-3034-473A-AE27-35F31767EB7A}" destId="{82031EAA-5748-48FC-AC03-A2E4AD67C7BF}" srcOrd="0" destOrd="0" presId="urn:microsoft.com/office/officeart/2005/8/layout/process5"/>
    <dgm:cxn modelId="{DEE74C27-DB04-400B-A415-21B3A39FFF6D}" type="presParOf" srcId="{5277E8EA-3034-473A-AE27-35F31767EB7A}" destId="{08A89C83-09CC-4550-9A14-D3DB1C4857DB}" srcOrd="1" destOrd="0" presId="urn:microsoft.com/office/officeart/2005/8/layout/process5"/>
    <dgm:cxn modelId="{816EB5FA-4296-42D7-9EFF-72C0EA4ACED8}" type="presParOf" srcId="{08A89C83-09CC-4550-9A14-D3DB1C4857DB}" destId="{67D910CF-A559-4CFD-85E7-1F33BCD77BC6}" srcOrd="0" destOrd="0" presId="urn:microsoft.com/office/officeart/2005/8/layout/process5"/>
    <dgm:cxn modelId="{907E1ACC-E1E6-4D1D-9878-C846B7DD6262}" type="presParOf" srcId="{5277E8EA-3034-473A-AE27-35F31767EB7A}" destId="{42DD63A3-3F69-4CFD-A0A0-930F60776901}" srcOrd="2" destOrd="0" presId="urn:microsoft.com/office/officeart/2005/8/layout/process5"/>
    <dgm:cxn modelId="{7FEED768-1352-4A62-8396-5658FE925756}" type="presParOf" srcId="{5277E8EA-3034-473A-AE27-35F31767EB7A}" destId="{D6EDF783-385E-48E3-AD62-82A6DD447CC1}" srcOrd="3" destOrd="0" presId="urn:microsoft.com/office/officeart/2005/8/layout/process5"/>
    <dgm:cxn modelId="{7E021E29-1245-4ABC-B259-0C6198D46B2A}" type="presParOf" srcId="{D6EDF783-385E-48E3-AD62-82A6DD447CC1}" destId="{21559AE1-7073-495E-A8FF-2C5D1339BD4E}" srcOrd="0" destOrd="0" presId="urn:microsoft.com/office/officeart/2005/8/layout/process5"/>
    <dgm:cxn modelId="{1DB9A639-3F93-46CC-B1C8-8B1ECD0CC700}" type="presParOf" srcId="{5277E8EA-3034-473A-AE27-35F31767EB7A}" destId="{CBC6FCAD-8E85-4FB6-A378-C9F14D5E7E02}" srcOrd="4" destOrd="0" presId="urn:microsoft.com/office/officeart/2005/8/layout/process5"/>
    <dgm:cxn modelId="{1814ABD2-6343-4AD6-92B1-FCEEEA044EF3}" type="presParOf" srcId="{5277E8EA-3034-473A-AE27-35F31767EB7A}" destId="{B76A3F6A-16D5-4CAB-A95C-DFE075E41BB0}" srcOrd="5" destOrd="0" presId="urn:microsoft.com/office/officeart/2005/8/layout/process5"/>
    <dgm:cxn modelId="{1505046F-26D4-477F-842A-2F2D03F5DAD6}" type="presParOf" srcId="{B76A3F6A-16D5-4CAB-A95C-DFE075E41BB0}" destId="{261CE93C-EBF9-4D6A-A150-C1EF144604A2}" srcOrd="0" destOrd="0" presId="urn:microsoft.com/office/officeart/2005/8/layout/process5"/>
    <dgm:cxn modelId="{1E9723A9-A69D-4950-A51F-78D947C57735}" type="presParOf" srcId="{5277E8EA-3034-473A-AE27-35F31767EB7A}" destId="{A525055E-B23F-4DC4-8B5B-487787928103}" srcOrd="6" destOrd="0" presId="urn:microsoft.com/office/officeart/2005/8/layout/process5"/>
    <dgm:cxn modelId="{7FDDD7A9-A4CA-4889-AD2A-717397A231C1}" type="presParOf" srcId="{5277E8EA-3034-473A-AE27-35F31767EB7A}" destId="{EEC09920-9B5D-4AF4-AC57-4B1124BEC048}" srcOrd="7" destOrd="0" presId="urn:microsoft.com/office/officeart/2005/8/layout/process5"/>
    <dgm:cxn modelId="{6442171A-B81E-4951-B88C-B9DA95BF3C77}" type="presParOf" srcId="{EEC09920-9B5D-4AF4-AC57-4B1124BEC048}" destId="{61167727-4022-4DBF-9109-761834B537F9}" srcOrd="0" destOrd="0" presId="urn:microsoft.com/office/officeart/2005/8/layout/process5"/>
    <dgm:cxn modelId="{9F9A49A3-745A-43D0-9955-7E1CBB8CE843}" type="presParOf" srcId="{5277E8EA-3034-473A-AE27-35F31767EB7A}" destId="{C41AC45D-2128-4494-815A-D5C38BD22CED}" srcOrd="8" destOrd="0" presId="urn:microsoft.com/office/officeart/2005/8/layout/process5"/>
    <dgm:cxn modelId="{AE803637-33AC-454E-8998-92052FB5C0D4}" type="presParOf" srcId="{5277E8EA-3034-473A-AE27-35F31767EB7A}" destId="{32D1672F-400C-4F0F-AC60-DBE7C7978B55}" srcOrd="9" destOrd="0" presId="urn:microsoft.com/office/officeart/2005/8/layout/process5"/>
    <dgm:cxn modelId="{B495F788-7A23-4749-905B-5D6BC23561F7}" type="presParOf" srcId="{32D1672F-400C-4F0F-AC60-DBE7C7978B55}" destId="{2BF11BC3-9D31-4D67-9B3B-B70E27C972DD}" srcOrd="0" destOrd="0" presId="urn:microsoft.com/office/officeart/2005/8/layout/process5"/>
    <dgm:cxn modelId="{E30BCD58-48AC-4135-AF7C-93AFEBFD4AC8}" type="presParOf" srcId="{5277E8EA-3034-473A-AE27-35F31767EB7A}" destId="{FAD2A253-BD17-425D-99F3-AA499D794557}" srcOrd="10" destOrd="0" presId="urn:microsoft.com/office/officeart/2005/8/layout/process5"/>
    <dgm:cxn modelId="{5DD112AE-B8D2-4520-91C0-0459098FF9FF}" type="presParOf" srcId="{5277E8EA-3034-473A-AE27-35F31767EB7A}" destId="{FD4947AB-5DB8-4372-937C-01F0FCC711DD}" srcOrd="11" destOrd="0" presId="urn:microsoft.com/office/officeart/2005/8/layout/process5"/>
    <dgm:cxn modelId="{F6AACF41-6879-4AB4-BF7A-CE8FC50D5443}" type="presParOf" srcId="{FD4947AB-5DB8-4372-937C-01F0FCC711DD}" destId="{65A252A3-01B8-4E7E-9D90-9429BDAEBF86}" srcOrd="0" destOrd="0" presId="urn:microsoft.com/office/officeart/2005/8/layout/process5"/>
    <dgm:cxn modelId="{65BDC63C-F79C-4FE3-BF4A-4728C242DD6B}" type="presParOf" srcId="{5277E8EA-3034-473A-AE27-35F31767EB7A}" destId="{566846BD-4030-4AC7-A3BF-B06AE442A0AB}" srcOrd="12" destOrd="0" presId="urn:microsoft.com/office/officeart/2005/8/layout/process5"/>
    <dgm:cxn modelId="{D6354AB5-8403-462B-8240-5555BF733BC0}" type="presParOf" srcId="{5277E8EA-3034-473A-AE27-35F31767EB7A}" destId="{72F50892-D0C4-4EB4-B836-3FA0539C3B4E}" srcOrd="13" destOrd="0" presId="urn:microsoft.com/office/officeart/2005/8/layout/process5"/>
    <dgm:cxn modelId="{67C04207-5B55-4A4A-B8E0-BEB6A4FD92B3}" type="presParOf" srcId="{72F50892-D0C4-4EB4-B836-3FA0539C3B4E}" destId="{64B89936-1648-4FC9-B589-D873EC735AD7}" srcOrd="0" destOrd="0" presId="urn:microsoft.com/office/officeart/2005/8/layout/process5"/>
    <dgm:cxn modelId="{CDE6B51A-644A-4643-ABCC-BF0F4D18ACB8}" type="presParOf" srcId="{5277E8EA-3034-473A-AE27-35F31767EB7A}" destId="{9E4900D0-3CA4-4FF7-938F-AC016306A215}" srcOrd="14" destOrd="0" presId="urn:microsoft.com/office/officeart/2005/8/layout/process5"/>
    <dgm:cxn modelId="{E96ED40A-C702-44C3-A207-F30BCE8F06C4}" type="presParOf" srcId="{5277E8EA-3034-473A-AE27-35F31767EB7A}" destId="{E0FE17D3-FEF9-4812-9C03-E06368119B82}" srcOrd="15" destOrd="0" presId="urn:microsoft.com/office/officeart/2005/8/layout/process5"/>
    <dgm:cxn modelId="{17F24AC3-5A3E-44F3-AFFD-EB7DF27034F0}" type="presParOf" srcId="{E0FE17D3-FEF9-4812-9C03-E06368119B82}" destId="{A4030424-B7BF-4A9E-BA06-7C2DDEFF3399}" srcOrd="0" destOrd="0" presId="urn:microsoft.com/office/officeart/2005/8/layout/process5"/>
    <dgm:cxn modelId="{5E9C5862-1C1F-41E9-91E0-8E0B1C639582}" type="presParOf" srcId="{5277E8EA-3034-473A-AE27-35F31767EB7A}" destId="{CA0DAAF4-572A-4A2C-8586-713735066F48}" srcOrd="16" destOrd="0" presId="urn:microsoft.com/office/officeart/2005/8/layout/process5"/>
    <dgm:cxn modelId="{669F5DF2-C52F-42C2-9E3E-EE94F7A959D4}" type="presParOf" srcId="{5277E8EA-3034-473A-AE27-35F31767EB7A}" destId="{4B6E922F-53A7-44C9-BA1E-C5ECD4E31447}" srcOrd="17" destOrd="0" presId="urn:microsoft.com/office/officeart/2005/8/layout/process5"/>
    <dgm:cxn modelId="{D67A56EC-15A4-424A-9912-08F8F3695F44}" type="presParOf" srcId="{4B6E922F-53A7-44C9-BA1E-C5ECD4E31447}" destId="{1FEA0E10-3E19-44F8-BA65-94543AA91E1D}" srcOrd="0" destOrd="0" presId="urn:microsoft.com/office/officeart/2005/8/layout/process5"/>
    <dgm:cxn modelId="{22341C1A-F085-4683-AA33-336968FD932B}" type="presParOf" srcId="{5277E8EA-3034-473A-AE27-35F31767EB7A}" destId="{735EDDF7-FB60-402A-B2D6-501BB82F1BB8}" srcOrd="18" destOrd="0" presId="urn:microsoft.com/office/officeart/2005/8/layout/process5"/>
    <dgm:cxn modelId="{CBD287E3-AC35-419E-91AE-56A9B02DC222}" type="presParOf" srcId="{5277E8EA-3034-473A-AE27-35F31767EB7A}" destId="{D475A65D-F20E-4EDF-ABE4-9C29376E52E9}" srcOrd="19" destOrd="0" presId="urn:microsoft.com/office/officeart/2005/8/layout/process5"/>
    <dgm:cxn modelId="{480DA428-76BB-4CCA-95D3-542E96A0B621}" type="presParOf" srcId="{D475A65D-F20E-4EDF-ABE4-9C29376E52E9}" destId="{DB20CAF3-F3E6-4F19-93B1-0D3EC9DFCA5D}" srcOrd="0" destOrd="0" presId="urn:microsoft.com/office/officeart/2005/8/layout/process5"/>
    <dgm:cxn modelId="{46DCDDE3-CEDD-46CD-9521-7D1279192905}" type="presParOf" srcId="{5277E8EA-3034-473A-AE27-35F31767EB7A}" destId="{0D14D0F9-6481-4D84-889C-9974099944F8}" srcOrd="20" destOrd="0" presId="urn:microsoft.com/office/officeart/2005/8/layout/process5"/>
    <dgm:cxn modelId="{321F7EAE-DEC5-42DD-9571-269B3DDC9E6A}" type="presParOf" srcId="{5277E8EA-3034-473A-AE27-35F31767EB7A}" destId="{B6B398FD-FE57-46C4-84DB-E60CD8338A86}" srcOrd="21" destOrd="0" presId="urn:microsoft.com/office/officeart/2005/8/layout/process5"/>
    <dgm:cxn modelId="{9BE84BD9-70BA-4DCF-A8C8-8CEF7C3DC0B6}" type="presParOf" srcId="{B6B398FD-FE57-46C4-84DB-E60CD8338A86}" destId="{5EA032B9-398E-40CB-97EC-5CF4C9D7E921}" srcOrd="0" destOrd="0" presId="urn:microsoft.com/office/officeart/2005/8/layout/process5"/>
    <dgm:cxn modelId="{373A47C5-B249-4281-8CAF-1362A6711E73}" type="presParOf" srcId="{5277E8EA-3034-473A-AE27-35F31767EB7A}" destId="{56BEFB7D-87BE-4E44-BD5D-35A998728201}" srcOrd="22" destOrd="0" presId="urn:microsoft.com/office/officeart/2005/8/layout/process5"/>
    <dgm:cxn modelId="{1F0060CD-5097-4446-88E0-A6E00A3491C7}" type="presParOf" srcId="{5277E8EA-3034-473A-AE27-35F31767EB7A}" destId="{F437B07D-8858-4C66-B405-F226D50E6955}" srcOrd="23" destOrd="0" presId="urn:microsoft.com/office/officeart/2005/8/layout/process5"/>
    <dgm:cxn modelId="{0C5D39CD-5783-4880-95D1-994DD6CD502C}" type="presParOf" srcId="{F437B07D-8858-4C66-B405-F226D50E6955}" destId="{71DA096A-D607-4064-A69D-C1F71AE4D9E8}" srcOrd="0" destOrd="0" presId="urn:microsoft.com/office/officeart/2005/8/layout/process5"/>
    <dgm:cxn modelId="{20E84E9F-FF39-4C13-941D-167C0A6EAD6D}" type="presParOf" srcId="{5277E8EA-3034-473A-AE27-35F31767EB7A}" destId="{316AC002-826D-4C6B-8921-F7C6F1F1480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31EAA-5748-48FC-AC03-A2E4AD67C7BF}">
      <dsp:nvSpPr>
        <dsp:cNvPr id="0" name=""/>
        <dsp:cNvSpPr/>
      </dsp:nvSpPr>
      <dsp:spPr>
        <a:xfrm>
          <a:off x="567134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and Information.</a:t>
          </a:r>
        </a:p>
      </dsp:txBody>
      <dsp:txXfrm>
        <a:off x="591338" y="24263"/>
        <a:ext cx="1328919" cy="777988"/>
      </dsp:txXfrm>
    </dsp:sp>
    <dsp:sp modelId="{08A89C83-09CC-4550-9A14-D3DB1C4857DB}">
      <dsp:nvSpPr>
        <dsp:cNvPr id="0" name=""/>
        <dsp:cNvSpPr/>
      </dsp:nvSpPr>
      <dsp:spPr>
        <a:xfrm>
          <a:off x="2065667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65667" y="310784"/>
        <a:ext cx="204395" cy="204947"/>
      </dsp:txXfrm>
    </dsp:sp>
    <dsp:sp modelId="{42DD63A3-3F69-4CFD-A0A0-930F60776901}">
      <dsp:nvSpPr>
        <dsp:cNvPr id="0" name=""/>
        <dsp:cNvSpPr/>
      </dsp:nvSpPr>
      <dsp:spPr>
        <a:xfrm>
          <a:off x="2495393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</a:t>
          </a:r>
          <a:r>
            <a:rPr lang="en-US" sz="1200" kern="1200" dirty="0"/>
            <a:t>in your daily life.</a:t>
          </a:r>
        </a:p>
      </dsp:txBody>
      <dsp:txXfrm>
        <a:off x="2519597" y="24263"/>
        <a:ext cx="1328919" cy="777988"/>
      </dsp:txXfrm>
    </dsp:sp>
    <dsp:sp modelId="{D6EDF783-385E-48E3-AD62-82A6DD447CC1}">
      <dsp:nvSpPr>
        <dsp:cNvPr id="0" name=""/>
        <dsp:cNvSpPr/>
      </dsp:nvSpPr>
      <dsp:spPr>
        <a:xfrm>
          <a:off x="3993926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93926" y="310784"/>
        <a:ext cx="204395" cy="204947"/>
      </dsp:txXfrm>
    </dsp:sp>
    <dsp:sp modelId="{CBC6FCAD-8E85-4FB6-A378-C9F14D5E7E02}">
      <dsp:nvSpPr>
        <dsp:cNvPr id="0" name=""/>
        <dsp:cNvSpPr/>
      </dsp:nvSpPr>
      <dsp:spPr>
        <a:xfrm>
          <a:off x="4423652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concepts.</a:t>
          </a:r>
        </a:p>
      </dsp:txBody>
      <dsp:txXfrm>
        <a:off x="4447856" y="24263"/>
        <a:ext cx="1328919" cy="777988"/>
      </dsp:txXfrm>
    </dsp:sp>
    <dsp:sp modelId="{B76A3F6A-16D5-4CAB-A95C-DFE075E41BB0}">
      <dsp:nvSpPr>
        <dsp:cNvPr id="0" name=""/>
        <dsp:cNvSpPr/>
      </dsp:nvSpPr>
      <dsp:spPr>
        <a:xfrm>
          <a:off x="5922185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22185" y="310784"/>
        <a:ext cx="204395" cy="204947"/>
      </dsp:txXfrm>
    </dsp:sp>
    <dsp:sp modelId="{A525055E-B23F-4DC4-8B5B-487787928103}">
      <dsp:nvSpPr>
        <dsp:cNvPr id="0" name=""/>
        <dsp:cNvSpPr/>
      </dsp:nvSpPr>
      <dsp:spPr>
        <a:xfrm>
          <a:off x="6351911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 Main Components</a:t>
          </a:r>
        </a:p>
      </dsp:txBody>
      <dsp:txXfrm>
        <a:off x="6376115" y="24263"/>
        <a:ext cx="1328919" cy="777988"/>
      </dsp:txXfrm>
    </dsp:sp>
    <dsp:sp modelId="{EEC09920-9B5D-4AF4-AC57-4B1124BEC048}">
      <dsp:nvSpPr>
        <dsp:cNvPr id="0" name=""/>
        <dsp:cNvSpPr/>
      </dsp:nvSpPr>
      <dsp:spPr>
        <a:xfrm rot="5400000">
          <a:off x="6894578" y="9228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38101" y="947661"/>
        <a:ext cx="204947" cy="204395"/>
      </dsp:txXfrm>
    </dsp:sp>
    <dsp:sp modelId="{C41AC45D-2128-4494-815A-D5C38BD22CED}">
      <dsp:nvSpPr>
        <dsp:cNvPr id="0" name=""/>
        <dsp:cNvSpPr/>
      </dsp:nvSpPr>
      <dsp:spPr>
        <a:xfrm>
          <a:off x="6351911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Users.</a:t>
          </a:r>
        </a:p>
      </dsp:txBody>
      <dsp:txXfrm>
        <a:off x="6376115" y="1401591"/>
        <a:ext cx="1328919" cy="777988"/>
      </dsp:txXfrm>
    </dsp:sp>
    <dsp:sp modelId="{32D1672F-400C-4F0F-AC60-DBE7C7978B55}">
      <dsp:nvSpPr>
        <dsp:cNvPr id="0" name=""/>
        <dsp:cNvSpPr/>
      </dsp:nvSpPr>
      <dsp:spPr>
        <a:xfrm rot="10800000">
          <a:off x="5938713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6026311" y="1688112"/>
        <a:ext cx="204395" cy="204947"/>
      </dsp:txXfrm>
    </dsp:sp>
    <dsp:sp modelId="{FAD2A253-BD17-425D-99F3-AA499D794557}">
      <dsp:nvSpPr>
        <dsp:cNvPr id="0" name=""/>
        <dsp:cNvSpPr/>
      </dsp:nvSpPr>
      <dsp:spPr>
        <a:xfrm>
          <a:off x="4423652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System Advantages.</a:t>
          </a:r>
        </a:p>
      </dsp:txBody>
      <dsp:txXfrm>
        <a:off x="4447856" y="1401591"/>
        <a:ext cx="1328919" cy="777988"/>
      </dsp:txXfrm>
    </dsp:sp>
    <dsp:sp modelId="{FD4947AB-5DB8-4372-937C-01F0FCC711DD}">
      <dsp:nvSpPr>
        <dsp:cNvPr id="0" name=""/>
        <dsp:cNvSpPr/>
      </dsp:nvSpPr>
      <dsp:spPr>
        <a:xfrm rot="10800000">
          <a:off x="4010454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098052" y="1688112"/>
        <a:ext cx="204395" cy="204947"/>
      </dsp:txXfrm>
    </dsp:sp>
    <dsp:sp modelId="{566846BD-4030-4AC7-A3BF-B06AE442A0AB}">
      <dsp:nvSpPr>
        <dsp:cNvPr id="0" name=""/>
        <dsp:cNvSpPr/>
      </dsp:nvSpPr>
      <dsp:spPr>
        <a:xfrm>
          <a:off x="2495393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System Disadvantages.</a:t>
          </a:r>
        </a:p>
      </dsp:txBody>
      <dsp:txXfrm>
        <a:off x="2519597" y="1401591"/>
        <a:ext cx="1328919" cy="777988"/>
      </dsp:txXfrm>
    </dsp:sp>
    <dsp:sp modelId="{72F50892-D0C4-4EB4-B836-3FA0539C3B4E}">
      <dsp:nvSpPr>
        <dsp:cNvPr id="0" name=""/>
        <dsp:cNvSpPr/>
      </dsp:nvSpPr>
      <dsp:spPr>
        <a:xfrm rot="10800000">
          <a:off x="2082195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169793" y="1688112"/>
        <a:ext cx="204395" cy="204947"/>
      </dsp:txXfrm>
    </dsp:sp>
    <dsp:sp modelId="{9E4900D0-3CA4-4FF7-938F-AC016306A215}">
      <dsp:nvSpPr>
        <dsp:cNvPr id="0" name=""/>
        <dsp:cNvSpPr/>
      </dsp:nvSpPr>
      <dsp:spPr>
        <a:xfrm>
          <a:off x="567134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Architecture (Three Schema Architecture).</a:t>
          </a:r>
        </a:p>
      </dsp:txBody>
      <dsp:txXfrm>
        <a:off x="591338" y="1401591"/>
        <a:ext cx="1328919" cy="777988"/>
      </dsp:txXfrm>
    </dsp:sp>
    <dsp:sp modelId="{E0FE17D3-FEF9-4812-9C03-E06368119B82}">
      <dsp:nvSpPr>
        <dsp:cNvPr id="0" name=""/>
        <dsp:cNvSpPr/>
      </dsp:nvSpPr>
      <dsp:spPr>
        <a:xfrm rot="5400000">
          <a:off x="1109802" y="2300196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153325" y="2324988"/>
        <a:ext cx="204947" cy="204395"/>
      </dsp:txXfrm>
    </dsp:sp>
    <dsp:sp modelId="{CA0DAAF4-572A-4A2C-8586-713735066F48}">
      <dsp:nvSpPr>
        <dsp:cNvPr id="0" name=""/>
        <dsp:cNvSpPr/>
      </dsp:nvSpPr>
      <dsp:spPr>
        <a:xfrm>
          <a:off x="567134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Models.</a:t>
          </a:r>
        </a:p>
      </dsp:txBody>
      <dsp:txXfrm>
        <a:off x="591338" y="2778919"/>
        <a:ext cx="1328919" cy="777988"/>
      </dsp:txXfrm>
    </dsp:sp>
    <dsp:sp modelId="{4B6E922F-53A7-44C9-BA1E-C5ECD4E31447}">
      <dsp:nvSpPr>
        <dsp:cNvPr id="0" name=""/>
        <dsp:cNvSpPr/>
      </dsp:nvSpPr>
      <dsp:spPr>
        <a:xfrm>
          <a:off x="2065667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65667" y="3065439"/>
        <a:ext cx="204395" cy="204947"/>
      </dsp:txXfrm>
    </dsp:sp>
    <dsp:sp modelId="{735EDDF7-FB60-402A-B2D6-501BB82F1BB8}">
      <dsp:nvSpPr>
        <dsp:cNvPr id="0" name=""/>
        <dsp:cNvSpPr/>
      </dsp:nvSpPr>
      <dsp:spPr>
        <a:xfrm>
          <a:off x="2495393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Mappings.</a:t>
          </a:r>
        </a:p>
      </dsp:txBody>
      <dsp:txXfrm>
        <a:off x="2519597" y="2778919"/>
        <a:ext cx="1328919" cy="777988"/>
      </dsp:txXfrm>
    </dsp:sp>
    <dsp:sp modelId="{D475A65D-F20E-4EDF-ABE4-9C29376E52E9}">
      <dsp:nvSpPr>
        <dsp:cNvPr id="0" name=""/>
        <dsp:cNvSpPr/>
      </dsp:nvSpPr>
      <dsp:spPr>
        <a:xfrm>
          <a:off x="3993926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93926" y="3065439"/>
        <a:ext cx="204395" cy="204947"/>
      </dsp:txXfrm>
    </dsp:sp>
    <dsp:sp modelId="{0D14D0F9-6481-4D84-889C-9974099944F8}">
      <dsp:nvSpPr>
        <dsp:cNvPr id="0" name=""/>
        <dsp:cNvSpPr/>
      </dsp:nvSpPr>
      <dsp:spPr>
        <a:xfrm>
          <a:off x="4423652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other Functoions.</a:t>
          </a:r>
        </a:p>
      </dsp:txBody>
      <dsp:txXfrm>
        <a:off x="4447856" y="2778919"/>
        <a:ext cx="1328919" cy="777988"/>
      </dsp:txXfrm>
    </dsp:sp>
    <dsp:sp modelId="{B6B398FD-FE57-46C4-84DB-E60CD8338A86}">
      <dsp:nvSpPr>
        <dsp:cNvPr id="0" name=""/>
        <dsp:cNvSpPr/>
      </dsp:nvSpPr>
      <dsp:spPr>
        <a:xfrm>
          <a:off x="5922185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22185" y="3065439"/>
        <a:ext cx="204395" cy="204947"/>
      </dsp:txXfrm>
    </dsp:sp>
    <dsp:sp modelId="{56BEFB7D-87BE-4E44-BD5D-35A998728201}">
      <dsp:nvSpPr>
        <dsp:cNvPr id="0" name=""/>
        <dsp:cNvSpPr/>
      </dsp:nvSpPr>
      <dsp:spPr>
        <a:xfrm>
          <a:off x="6351911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Environment.</a:t>
          </a:r>
        </a:p>
      </dsp:txBody>
      <dsp:txXfrm>
        <a:off x="6376115" y="2778919"/>
        <a:ext cx="1328919" cy="777988"/>
      </dsp:txXfrm>
    </dsp:sp>
    <dsp:sp modelId="{F437B07D-8858-4C66-B405-F226D50E6955}">
      <dsp:nvSpPr>
        <dsp:cNvPr id="0" name=""/>
        <dsp:cNvSpPr/>
      </dsp:nvSpPr>
      <dsp:spPr>
        <a:xfrm rot="5400000">
          <a:off x="6894578" y="36775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38101" y="3702316"/>
        <a:ext cx="204947" cy="204395"/>
      </dsp:txXfrm>
    </dsp:sp>
    <dsp:sp modelId="{316AC002-826D-4C6B-8921-F7C6F1F1480F}">
      <dsp:nvSpPr>
        <dsp:cNvPr id="0" name=""/>
        <dsp:cNvSpPr/>
      </dsp:nvSpPr>
      <dsp:spPr>
        <a:xfrm>
          <a:off x="6351911" y="4132042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Distributed Database</a:t>
          </a:r>
        </a:p>
      </dsp:txBody>
      <dsp:txXfrm>
        <a:off x="6376115" y="4156246"/>
        <a:ext cx="1328919" cy="777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D41F-4221-062B-B5C5-584E82281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C21E4-2009-9AF5-91F1-BA167997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BA3F-E9CB-E3CE-2F4E-0F0E30D9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52A1-655A-C8F6-B9CB-032E975B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6CE-AFEC-BD7D-AD90-28CC5AD9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2FC1-F93D-B733-714F-EEE48BF8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0127-20AD-9432-CB99-223E8240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3C3F-107D-B457-1A68-24111883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996-54D3-F598-B285-FA60142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757C-CD3E-3703-29B4-EC02752D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F99C-6D3F-3AE2-B00F-7AEDFB964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143DD-38EE-D7A4-1FA3-BBC9E8541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510-87AB-A3EB-45C8-14445573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F85F-3624-5B59-F135-88572B89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B8F7-B957-9EA2-8492-F95993C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0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3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7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3828-28B6-84DD-922E-F6CFA6E7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3566-F73A-DF70-E290-41AF27A2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D62-8AE8-6945-83A7-0C3B7E9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295E3-8AB4-0E9B-87B4-2E90CEF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E585-87EC-0505-C2BB-EBA1F83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71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4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8A7-C842-1306-85A9-D5869D2C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B739-A0DB-E465-2DD1-FC2F63B4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2E29-6675-11F3-C587-415AFD73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CCD3-EA0F-88A1-555B-2F0923AC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07F3-352C-26B3-AD9C-C259979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6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9E25-7B0F-2E27-972A-9374391F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CA61-FDE1-B86C-D6C0-A0456B48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CA65-7308-7A92-3FF9-DDFF59D6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1FC9-3AF9-CA12-49A8-CFA6E5C9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1F95D-66D7-2C1B-BBB9-1DED127A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506-103F-59F0-CDD9-21708A4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001D-2655-BE0C-E5C9-3973A882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C312-9871-73D3-9A4D-5534C80C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69B6-DE58-DA29-543F-18DBA934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D59F-0828-6725-C785-3D5FF4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0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98AC-F134-177F-7BC9-A910FA4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A78B-97AD-F464-FFA2-43043EBD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AC0EC-80AC-6E84-16D5-C507DDD9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64FE-FC87-801A-C851-B7494F7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A7AB-4963-0D09-B25C-CE168A89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0F405-FCBD-27FD-E780-A5048A0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83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2501-0AEB-508A-9C5F-3F9FABB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7663-2E9D-C656-68BE-82582533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273C-A8E5-4904-E2D2-247B6BDC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F18BE-00B8-17BD-F80C-0DDD4ECA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EE12-2E2D-5EAF-0129-C46867630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97EDD-65BE-7504-B6B1-6B9ACE9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7187A-AD97-2A9E-BCEB-63E04EC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81EC2-7FC4-9857-2136-C853C98F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6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F7F4-0D6B-2633-5F89-DD2FE64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744D-B9A8-5435-C58A-B6A18FB1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06396-D959-94C3-719C-86CEBF8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0D3-245F-D099-E381-A1AA0BCA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1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10C35-01ED-5FC8-D93C-526A6A29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287F-181B-3DEB-364C-3D18312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B13C-EAD2-119E-1773-0D186FBC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CA1-6D4C-56A5-B40D-5DC7E7C7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2F4-F2ED-B664-E08E-E854BC99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E171-797D-0688-FDD7-4B6408ED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8247-6504-B4BC-EAC3-261A7314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E0AD-20CE-4B49-3D16-9B3ED77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9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4B01-A7A7-7B8C-7C09-A1D0763B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894D-BD14-70D7-1AB7-DE58ABE3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D15A-1936-916D-B5EF-39CF3048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AD62-B7B3-9F7E-EABD-C741DD7B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F03A-7A9B-E2E1-EFD8-605FEC71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B9A7-35F5-86F4-8830-D014FF0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54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1D47-2CA0-76D0-DD0A-8D8A171C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065D6-2C3C-6AD7-97A9-25CE4ABC3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F3ED7-F437-5B72-02E1-9067F58E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780A9-CD14-BF71-4F5F-56C4BEDC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A1D2-D8E9-67BD-AE53-9900E076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DE7DE-58A9-7DA7-46CC-EBC1C1C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8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1F14-6648-DAA7-4002-266662C1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796A8-7321-F8D3-DFC0-968290E35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C285-911B-C6C7-7C45-FA81BE2C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7CD-BB57-D71C-48A7-0E33159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D385-DDD9-4E67-584E-75D39FF8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7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F8148-8509-EBFE-94CD-F7ED78939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077F-41CC-4782-6A35-4F6E000EF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31E7C-C273-CF1C-938A-85130FFF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659D-4F98-527C-7288-07B3271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8127-1D49-DC05-A50E-C8FCF0B6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7C4-7B5D-0803-FD11-E61A42D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F4D1-1836-9541-A4EE-84652264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D6B1F-C93B-2D6A-3C35-A10BF93F0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C9BA0-E7D3-3218-F424-08D70A9A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0F830-1437-7916-DD43-1EB9DA5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235E-D86E-D11E-96DD-2376C36B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388-2051-EA46-7D55-8707E68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8787-3E76-6AFA-1C9C-8FB9E327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0DA8-71D2-12B2-CEBB-1DBE84E7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DCA60-347C-85A9-C679-71841ACA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E2055-497E-678F-FB1C-59252526B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2F9D-62C5-09EA-AB4D-4A258C7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46CA7-8138-828F-61E4-0ACE6B1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C305-5A83-FB8D-B76B-731C9E64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B21D-CF8F-02DC-229B-27AA5C5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870DB-9C3B-3558-C18E-46DB5F12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95F63-98AC-1F42-D113-53DFBFB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67C6-4CFF-9699-B27B-26C4F92C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C337F-FD1D-8051-3CDB-58D454E5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1B8C2-D602-8C17-2DC1-105C9AA6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11BC-D9AD-689D-FEE1-D93C1872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126C-900F-B424-C187-156174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4A5F-870D-F62F-BDAA-A0A9859B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2B30-39A3-00CD-A5AE-9A652803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6CC06-D1A4-767D-7C57-EC2FCEC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B8EFB-B0D3-DA4A-7A05-EC242801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629B-922E-A4F3-FE09-E77398C9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657-E505-4A91-A96A-20FABDBB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36E4-8E73-8437-6B31-45927020F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B500-B1C6-082A-6F7E-92865751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06FF0-D117-8966-333A-0FBA72E9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9AD8-A9CA-8664-811F-A7CEE3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F0BA-6C76-3ACE-B7E4-B3C839C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A5223-96CB-A5E1-6C11-10B540EA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006F-5EC2-E6F3-4E21-74FA8CDC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6AF6E-E243-E44A-CA4E-0814958D3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F66EB-75D1-4F39-A695-C21168DF277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562B-AC2E-8862-7BC1-7D2278800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5291-A973-6A90-5D0B-FB5597341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57730-F742-4864-9BBB-A7A4C7194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3E6B-BE7C-F7B5-8F96-E098E8F8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C90-F11E-7B2A-E678-5FC15B91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7AFC-7092-1DF9-83F5-76910805B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EC95-7019-459D-A010-A8B68B1545F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60B2-53C0-725C-1263-280DCC3E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3FB-7697-1ADD-EDD4-DA4582F6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DA2E-F081-49F6-8D28-15B31F09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2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8A052-A60C-69D9-C4BA-F53BA977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74" y="0"/>
            <a:ext cx="4396063" cy="3297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09661-F51A-E94E-E81D-365FE63F9E5B}"/>
              </a:ext>
            </a:extLst>
          </p:cNvPr>
          <p:cNvSpPr/>
          <p:nvPr/>
        </p:nvSpPr>
        <p:spPr>
          <a:xfrm>
            <a:off x="282761" y="429699"/>
            <a:ext cx="63898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4400" dirty="0">
                <a:ln w="0"/>
                <a:solidFill>
                  <a:srgbClr val="196B24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Getting Started 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49E40-821F-3140-1DC1-541015007926}"/>
              </a:ext>
            </a:extLst>
          </p:cNvPr>
          <p:cNvSpPr/>
          <p:nvPr/>
        </p:nvSpPr>
        <p:spPr>
          <a:xfrm>
            <a:off x="282761" y="1303571"/>
            <a:ext cx="56460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Microsoft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43AB0-34D3-791E-CF42-A0835F2F38B1}"/>
              </a:ext>
            </a:extLst>
          </p:cNvPr>
          <p:cNvSpPr/>
          <p:nvPr/>
        </p:nvSpPr>
        <p:spPr>
          <a:xfrm>
            <a:off x="282761" y="2102475"/>
            <a:ext cx="32399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E04A1-AF75-6C5C-C3CD-43BF1409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A937B8-538B-6A6B-D94E-385234C6D801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4D3DC-0CC3-1542-5A0A-B1FE9451E6A1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0B76F-3963-9F81-5B60-31940C992259}"/>
              </a:ext>
            </a:extLst>
          </p:cNvPr>
          <p:cNvSpPr/>
          <p:nvPr/>
        </p:nvSpPr>
        <p:spPr>
          <a:xfrm>
            <a:off x="1115360" y="3137306"/>
            <a:ext cx="7873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96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322-E304-8160-5453-63D22B29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1" y="0"/>
            <a:ext cx="10515600" cy="85407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Advantage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534B-8CF4-3583-D39E-6DA5F7C3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Easy to reach information</a:t>
            </a:r>
          </a:p>
          <a:p>
            <a:r>
              <a:rPr lang="en-US" dirty="0"/>
              <a:t>Fixability to update and retrieve data.</a:t>
            </a:r>
          </a:p>
          <a:p>
            <a:r>
              <a:rPr lang="en-US" dirty="0"/>
              <a:t>Easy reporting.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</a:t>
            </a:r>
          </a:p>
          <a:p>
            <a:r>
              <a:rPr lang="en-US" dirty="0"/>
              <a:t>Data Integration.</a:t>
            </a:r>
          </a:p>
          <a:p>
            <a:r>
              <a:rPr lang="en-US" dirty="0"/>
              <a:t>Easy for Data analysis.</a:t>
            </a:r>
          </a:p>
          <a:p>
            <a:r>
              <a:rPr lang="en-US" dirty="0"/>
              <a:t> Productivity.</a:t>
            </a:r>
          </a:p>
          <a:p>
            <a:r>
              <a:rPr lang="en-US" dirty="0"/>
              <a:t>Represent Relationships between data in easy way.</a:t>
            </a:r>
          </a:p>
        </p:txBody>
      </p:sp>
    </p:spTree>
    <p:extLst>
      <p:ext uri="{BB962C8B-B14F-4D97-AF65-F5344CB8AC3E}">
        <p14:creationId xmlns:p14="http://schemas.microsoft.com/office/powerpoint/2010/main" val="41536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286D2D-D9A6-AE58-9EF0-7305E95B490C}"/>
              </a:ext>
            </a:extLst>
          </p:cNvPr>
          <p:cNvGrpSpPr/>
          <p:nvPr/>
        </p:nvGrpSpPr>
        <p:grpSpPr>
          <a:xfrm>
            <a:off x="2023498" y="461503"/>
            <a:ext cx="7811599" cy="5134692"/>
            <a:chOff x="2237836" y="861654"/>
            <a:chExt cx="7811599" cy="51346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720C8-EBAC-20A0-ECD9-AF705817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7836" y="861654"/>
              <a:ext cx="7716327" cy="51346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1F565-B9F2-0955-94CB-2FF4CE390DA4}"/>
                </a:ext>
              </a:extLst>
            </p:cNvPr>
            <p:cNvSpPr/>
            <p:nvPr/>
          </p:nvSpPr>
          <p:spPr>
            <a:xfrm>
              <a:off x="8570259" y="5710518"/>
              <a:ext cx="1479176" cy="2858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9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AF5C5-DA1F-E300-E91D-B17B7CA19599}"/>
              </a:ext>
            </a:extLst>
          </p:cNvPr>
          <p:cNvSpPr/>
          <p:nvPr/>
        </p:nvSpPr>
        <p:spPr>
          <a:xfrm>
            <a:off x="232385" y="105350"/>
            <a:ext cx="59391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in your daily life?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CF9BF8-2A43-AE81-09CD-7F63CE4834EA}"/>
              </a:ext>
            </a:extLst>
          </p:cNvPr>
          <p:cNvGrpSpPr/>
          <p:nvPr/>
        </p:nvGrpSpPr>
        <p:grpSpPr>
          <a:xfrm>
            <a:off x="108702" y="1889317"/>
            <a:ext cx="11974596" cy="3085273"/>
            <a:chOff x="108702" y="1889317"/>
            <a:chExt cx="11974596" cy="30852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AB32D3-48B9-4E34-0404-AAFE9DCF8C62}"/>
                </a:ext>
              </a:extLst>
            </p:cNvPr>
            <p:cNvGrpSpPr/>
            <p:nvPr/>
          </p:nvGrpSpPr>
          <p:grpSpPr>
            <a:xfrm>
              <a:off x="108702" y="1889317"/>
              <a:ext cx="11974596" cy="3085273"/>
              <a:chOff x="108702" y="1889317"/>
              <a:chExt cx="11974596" cy="30852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D7BACDA-29F7-73F0-BB6A-A49DB56F6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702" y="1889317"/>
                <a:ext cx="11974596" cy="240063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1BE395-9129-DE64-7161-E8685FC0CFE7}"/>
                  </a:ext>
                </a:extLst>
              </p:cNvPr>
              <p:cNvSpPr/>
              <p:nvPr/>
            </p:nvSpPr>
            <p:spPr>
              <a:xfrm>
                <a:off x="744086" y="4389815"/>
                <a:ext cx="738561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There is always a Database in the Back end 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D901D8-E5D1-4676-0069-EEB140E9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9199" y="4171597"/>
              <a:ext cx="2067711" cy="76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9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2242B-4037-86B0-F296-37358A3B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1" y="1341426"/>
            <a:ext cx="10831437" cy="5325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6409F3-5C5A-40FE-F00E-891F17A13E68}"/>
              </a:ext>
            </a:extLst>
          </p:cNvPr>
          <p:cNvSpPr/>
          <p:nvPr/>
        </p:nvSpPr>
        <p:spPr>
          <a:xfrm>
            <a:off x="214912" y="0"/>
            <a:ext cx="87690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to know more about Database </a:t>
            </a:r>
          </a:p>
        </p:txBody>
      </p:sp>
    </p:spTree>
    <p:extLst>
      <p:ext uri="{BB962C8B-B14F-4D97-AF65-F5344CB8AC3E}">
        <p14:creationId xmlns:p14="http://schemas.microsoft.com/office/powerpoint/2010/main" val="325252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36209-A31C-1ED0-C442-1C28E940A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21" y="2824112"/>
            <a:ext cx="3727121" cy="10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7FB1B-53E3-7749-80C7-44D65E16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" y="789728"/>
            <a:ext cx="12174649" cy="6068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6ABEE8-9F4D-9087-4716-C704CB081EA5}"/>
              </a:ext>
            </a:extLst>
          </p:cNvPr>
          <p:cNvSpPr/>
          <p:nvPr/>
        </p:nvSpPr>
        <p:spPr>
          <a:xfrm>
            <a:off x="383046" y="81842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</p:spTree>
    <p:extLst>
      <p:ext uri="{BB962C8B-B14F-4D97-AF65-F5344CB8AC3E}">
        <p14:creationId xmlns:p14="http://schemas.microsoft.com/office/powerpoint/2010/main" val="16263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545A8-3DC8-AD25-85C1-AA48283D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806"/>
            <a:ext cx="12192000" cy="6167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732411-F657-92CC-C0E5-5B18F2A791E7}"/>
              </a:ext>
            </a:extLst>
          </p:cNvPr>
          <p:cNvSpPr/>
          <p:nvPr/>
        </p:nvSpPr>
        <p:spPr>
          <a:xfrm>
            <a:off x="383046" y="-17080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6AB1C-DFFF-C808-7076-F1FA0C98F758}"/>
              </a:ext>
            </a:extLst>
          </p:cNvPr>
          <p:cNvSpPr/>
          <p:nvPr/>
        </p:nvSpPr>
        <p:spPr>
          <a:xfrm>
            <a:off x="2428670" y="6167194"/>
            <a:ext cx="75232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acquired a master degree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3C2E6-6F12-93A5-B64D-0C9041EC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" y="3429000"/>
            <a:ext cx="1217464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889A6-E14B-65C1-8ABB-AD53E801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371"/>
            <a:ext cx="12192000" cy="6534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AD2247-BD94-BBF3-3DBC-782920678C0C}"/>
              </a:ext>
            </a:extLst>
          </p:cNvPr>
          <p:cNvSpPr/>
          <p:nvPr/>
        </p:nvSpPr>
        <p:spPr>
          <a:xfrm>
            <a:off x="364572" y="0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</p:spTree>
    <p:extLst>
      <p:ext uri="{BB962C8B-B14F-4D97-AF65-F5344CB8AC3E}">
        <p14:creationId xmlns:p14="http://schemas.microsoft.com/office/powerpoint/2010/main" val="3126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1EFBD-4C26-8B97-1DE1-2C3C8D68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1DD5E-9F55-D657-C5DB-FB237F0FC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0029"/>
            <a:ext cx="12192000" cy="36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AE385-E243-ADD4-65D1-BDCA72EF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509"/>
            <a:ext cx="12192000" cy="60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6608-B284-A2D0-BDBA-952F723B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82D6ED-CADF-7F6D-1051-48F91962BCE4}"/>
              </a:ext>
            </a:extLst>
          </p:cNvPr>
          <p:cNvGrpSpPr/>
          <p:nvPr/>
        </p:nvGrpSpPr>
        <p:grpSpPr>
          <a:xfrm>
            <a:off x="296741" y="156148"/>
            <a:ext cx="4481995" cy="1315022"/>
            <a:chOff x="296741" y="156148"/>
            <a:chExt cx="4481995" cy="1315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4EF16E-F976-1573-FE2C-DF4771C0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5373" y="156148"/>
              <a:ext cx="1753363" cy="131502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9B6176-2CED-8D52-4C2F-AC09D0B75790}"/>
                </a:ext>
              </a:extLst>
            </p:cNvPr>
            <p:cNvSpPr/>
            <p:nvPr/>
          </p:nvSpPr>
          <p:spPr>
            <a:xfrm>
              <a:off x="296741" y="242484"/>
              <a:ext cx="272863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defTabSz="457200"/>
              <a:r>
                <a:rPr lang="en-US" dirty="0">
                  <a:ln w="0"/>
                  <a:solidFill>
                    <a:srgbClr val="196B24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Bold" panose="00000800000000000000" pitchFamily="2" charset="0"/>
                </a:rPr>
                <a:t>Getting Started With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70786-FC60-BA38-F6F0-E1F94B1D0425}"/>
                </a:ext>
              </a:extLst>
            </p:cNvPr>
            <p:cNvSpPr/>
            <p:nvPr/>
          </p:nvSpPr>
          <p:spPr>
            <a:xfrm>
              <a:off x="322982" y="533003"/>
              <a:ext cx="246253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2000" dirty="0">
                  <a:ln w="0"/>
                  <a:solidFill>
                    <a:srgbClr val="88142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Bold" panose="00000800000000000000" pitchFamily="2" charset="0"/>
                </a:rPr>
                <a:t>Microsoft Access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942B3F-C44E-E49D-C240-860CFB162E67}"/>
                </a:ext>
              </a:extLst>
            </p:cNvPr>
            <p:cNvSpPr/>
            <p:nvPr/>
          </p:nvSpPr>
          <p:spPr>
            <a:xfrm>
              <a:off x="322982" y="844684"/>
              <a:ext cx="145905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2000" dirty="0">
                  <a:ln w="0"/>
                  <a:solidFill>
                    <a:srgbClr val="88142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 Bold" panose="00000800000000000000" pitchFamily="2" charset="0"/>
                </a:rPr>
                <a:t>Database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6BEBC7-6306-0D0D-10D3-F15D6C2C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30" y="5449702"/>
            <a:ext cx="12225030" cy="140829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0602527-EC75-9458-5B67-0DD54517B4C8}"/>
              </a:ext>
            </a:extLst>
          </p:cNvPr>
          <p:cNvSpPr txBox="1">
            <a:spLocks/>
          </p:cNvSpPr>
          <p:nvPr/>
        </p:nvSpPr>
        <p:spPr>
          <a:xfrm>
            <a:off x="-611188" y="5977329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prstClr val="white"/>
                </a:solidFill>
                <a:latin typeface="Arial Black" panose="020B0A04020102020204" pitchFamily="34" charset="0"/>
              </a:rPr>
              <a:t>Said Fawzy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E070D-9BC5-3A28-56F7-F7FC80052728}"/>
              </a:ext>
            </a:extLst>
          </p:cNvPr>
          <p:cNvSpPr txBox="1"/>
          <p:nvPr/>
        </p:nvSpPr>
        <p:spPr>
          <a:xfrm>
            <a:off x="2526030" y="5692186"/>
            <a:ext cx="611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Manager of Information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Tendering Department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prstClr val="white"/>
                </a:solidFill>
                <a:latin typeface="Arial Black" panose="020B0A04020102020204" pitchFamily="34" charset="0"/>
              </a:rPr>
              <a:t>Arab Contractors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E2C13-0BDB-24E3-7B93-1B89568A2A9E}"/>
              </a:ext>
            </a:extLst>
          </p:cNvPr>
          <p:cNvSpPr/>
          <p:nvPr/>
        </p:nvSpPr>
        <p:spPr>
          <a:xfrm>
            <a:off x="0" y="1744858"/>
            <a:ext cx="1219199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881421"/>
                </a:solidFill>
                <a:effectLst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86A-06CE-02DD-A14F-F6AC052C8950}"/>
              </a:ext>
            </a:extLst>
          </p:cNvPr>
          <p:cNvSpPr/>
          <p:nvPr/>
        </p:nvSpPr>
        <p:spPr>
          <a:xfrm>
            <a:off x="-63685" y="3476551"/>
            <a:ext cx="122556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4800" dirty="0">
                <a:ln w="0"/>
                <a:solidFill>
                  <a:srgbClr val="88142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ontserrat Bold" panose="00000800000000000000" pitchFamily="2" charset="0"/>
              </a:rPr>
              <a:t>What is a Database</a:t>
            </a:r>
          </a:p>
        </p:txBody>
      </p:sp>
    </p:spTree>
    <p:extLst>
      <p:ext uri="{BB962C8B-B14F-4D97-AF65-F5344CB8AC3E}">
        <p14:creationId xmlns:p14="http://schemas.microsoft.com/office/powerpoint/2010/main" val="30628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16861-22E8-6FD7-74C7-4B3D5BF65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19" y="2828876"/>
            <a:ext cx="3876856" cy="10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CC3DE-BF88-F003-807C-54E815B1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6" y="0"/>
            <a:ext cx="110869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B9F4B-83E9-4921-9109-1238E38FE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846" y="1597385"/>
            <a:ext cx="2067711" cy="7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EBE240-5B48-7D67-1AFD-9607AECA08A4}"/>
              </a:ext>
            </a:extLst>
          </p:cNvPr>
          <p:cNvGrpSpPr/>
          <p:nvPr/>
        </p:nvGrpSpPr>
        <p:grpSpPr>
          <a:xfrm>
            <a:off x="0" y="77418"/>
            <a:ext cx="12192000" cy="6183210"/>
            <a:chOff x="0" y="337395"/>
            <a:chExt cx="12192000" cy="6183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3980C7-185E-7D6A-FC99-5F04E7D4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7395"/>
              <a:ext cx="12192000" cy="61832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E5BD1C-AE66-2535-3C22-E0168EE4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54329"/>
              <a:ext cx="12192000" cy="1285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4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2F2F3-8E71-F8F1-2C81-FD99E19C1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934"/>
            <a:ext cx="12192000" cy="60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82D38-FBF4-B251-EB11-6747DF67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30" y="639"/>
            <a:ext cx="12192000" cy="59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8D821-7F2D-46DF-D5BE-8BE146C5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417"/>
            <a:ext cx="12192000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73093-4542-4DB7-8820-F5245D43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" y="0"/>
            <a:ext cx="12117491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845F5-F95A-B097-84DF-C723841E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" y="0"/>
            <a:ext cx="12165123" cy="5944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F3C5D-FE19-A846-2B79-0EA8490A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46070" cy="60777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2766AA-FC03-FD55-BF95-633DF9119E0C}"/>
              </a:ext>
            </a:extLst>
          </p:cNvPr>
          <p:cNvGrpSpPr/>
          <p:nvPr/>
        </p:nvGrpSpPr>
        <p:grpSpPr>
          <a:xfrm>
            <a:off x="-13439" y="19052"/>
            <a:ext cx="12165123" cy="6058746"/>
            <a:chOff x="-13439" y="19052"/>
            <a:chExt cx="12165123" cy="60587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C4C8EF-69C8-5E61-37CE-57B4039A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439" y="19052"/>
              <a:ext cx="12165123" cy="60587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80FDC9-A57F-DA2A-A994-42AF4908560E}"/>
                </a:ext>
              </a:extLst>
            </p:cNvPr>
            <p:cNvSpPr/>
            <p:nvPr/>
          </p:nvSpPr>
          <p:spPr>
            <a:xfrm>
              <a:off x="5839547" y="4341581"/>
              <a:ext cx="451117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Apply Business Rules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7364DD-E9CE-EAFC-CC2A-7AC8E43F1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" y="0"/>
            <a:ext cx="12155596" cy="6039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B2F098-0581-2857-F8D1-AA19B60E8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" y="0"/>
            <a:ext cx="12174649" cy="6106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07960E-F163-1FB1-C2D8-AD815154A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246" y="38104"/>
            <a:ext cx="1215559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57638-C28C-CFC6-4C81-044481F5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282"/>
            <a:ext cx="12192000" cy="60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EE6E3-6E22-88AE-A425-33C8CF83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7017" cy="6030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E8CEB-6D3F-F7D8-BB0F-34B4C5CF1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" y="0"/>
            <a:ext cx="12184175" cy="6115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0D08F-7194-D63E-2EF2-F6475F87C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1" y="0"/>
            <a:ext cx="12165123" cy="60682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DD989C-F9BA-5BAE-ECF7-12A300CAE302}"/>
              </a:ext>
            </a:extLst>
          </p:cNvPr>
          <p:cNvGrpSpPr/>
          <p:nvPr/>
        </p:nvGrpSpPr>
        <p:grpSpPr>
          <a:xfrm>
            <a:off x="3722455" y="4399787"/>
            <a:ext cx="6010628" cy="1273488"/>
            <a:chOff x="3722455" y="4399787"/>
            <a:chExt cx="6010628" cy="12734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1988F-7FBF-DFC3-6730-4C1E6F2C5BDB}"/>
                </a:ext>
              </a:extLst>
            </p:cNvPr>
            <p:cNvSpPr/>
            <p:nvPr/>
          </p:nvSpPr>
          <p:spPr>
            <a:xfrm>
              <a:off x="3722455" y="4858888"/>
              <a:ext cx="12508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 :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Oracle Financial Services Software - Wikipedia">
              <a:extLst>
                <a:ext uri="{FF2B5EF4-FFF2-40B4-BE49-F238E27FC236}">
                  <a16:creationId xmlns:a16="http://schemas.microsoft.com/office/drawing/2014/main" id="{61FAC354-88DE-DD48-EACE-87FFA706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410" y="4498899"/>
              <a:ext cx="1174376" cy="1174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مدونة GalalDev: معلومات عن بعض خصائص و برامج ال SQL Server بالعربي">
              <a:extLst>
                <a:ext uri="{FF2B5EF4-FFF2-40B4-BE49-F238E27FC236}">
                  <a16:creationId xmlns:a16="http://schemas.microsoft.com/office/drawing/2014/main" id="{C38347A0-2745-48CC-AE9C-D6C9C7296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835" y="4399787"/>
              <a:ext cx="1581248" cy="127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9BF2B1C-BD28-EDFF-C7BD-618090F9850B}"/>
                </a:ext>
              </a:extLst>
            </p:cNvPr>
            <p:cNvSpPr/>
            <p:nvPr/>
          </p:nvSpPr>
          <p:spPr>
            <a:xfrm>
              <a:off x="6952700" y="4942603"/>
              <a:ext cx="1109221" cy="4336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2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6BA77-F5FB-3480-DBF3-88542213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322" y="2944481"/>
            <a:ext cx="3657778" cy="9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BCB56-EEC9-FD1C-81AF-843C825A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Contents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873DE5-7214-9A27-E220-65C8C2036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4" r="7925" b="-2"/>
          <a:stretch/>
        </p:blipFill>
        <p:spPr>
          <a:xfrm>
            <a:off x="8827298" y="836284"/>
            <a:ext cx="2842525" cy="2842525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DC32D28-56C3-7A8A-654F-9F261612B6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414021"/>
          <a:ext cx="8296374" cy="4958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6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2031EAA-5748-48FC-AC03-A2E4AD67C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82031EAA-5748-48FC-AC03-A2E4AD67C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8A89C83-09CC-4550-9A14-D3DB1C485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dgm id="{08A89C83-09CC-4550-9A14-D3DB1C485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2DD63A3-3F69-4CFD-A0A0-930F60776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42DD63A3-3F69-4CFD-A0A0-930F60776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6EDF783-385E-48E3-AD62-82A6DD447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graphicEl>
                                              <a:dgm id="{D6EDF783-385E-48E3-AD62-82A6DD447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BC6FCAD-8E85-4FB6-A378-C9F14D5E7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graphicEl>
                                              <a:dgm id="{CBC6FCAD-8E85-4FB6-A378-C9F14D5E7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76A3F6A-16D5-4CAB-A95C-DFE075E41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graphicEl>
                                              <a:dgm id="{B76A3F6A-16D5-4CAB-A95C-DFE075E41B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25055E-B23F-4DC4-8B5B-487787928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graphicEl>
                                              <a:dgm id="{A525055E-B23F-4DC4-8B5B-487787928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EC09920-9B5D-4AF4-AC57-4B1124BEC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graphicEl>
                                              <a:dgm id="{EEC09920-9B5D-4AF4-AC57-4B1124BEC0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41AC45D-2128-4494-815A-D5C38BD22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graphicEl>
                                              <a:dgm id="{C41AC45D-2128-4494-815A-D5C38BD22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2D1672F-400C-4F0F-AC60-DBE7C7978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graphicEl>
                                              <a:dgm id="{32D1672F-400C-4F0F-AC60-DBE7C7978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AD2A253-BD17-425D-99F3-AA499D79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graphicEl>
                                              <a:dgm id="{FAD2A253-BD17-425D-99F3-AA499D794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D4947AB-5DB8-4372-937C-01F0FCC71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graphicEl>
                                              <a:dgm id="{FD4947AB-5DB8-4372-937C-01F0FCC71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66846BD-4030-4AC7-A3BF-B06AE442A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graphicEl>
                                              <a:dgm id="{566846BD-4030-4AC7-A3BF-B06AE442A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2F50892-D0C4-4EB4-B836-3FA0539C3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>
                                            <p:graphicEl>
                                              <a:dgm id="{72F50892-D0C4-4EB4-B836-3FA0539C3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E4900D0-3CA4-4FF7-938F-AC016306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>
                                            <p:graphicEl>
                                              <a:dgm id="{9E4900D0-3CA4-4FF7-938F-AC016306A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0FE17D3-FEF9-4812-9C03-E06368119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graphicEl>
                                              <a:dgm id="{E0FE17D3-FEF9-4812-9C03-E06368119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A0DAAF4-572A-4A2C-8586-713735066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>
                                            <p:graphicEl>
                                              <a:dgm id="{CA0DAAF4-572A-4A2C-8586-713735066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B6E922F-53A7-44C9-BA1E-C5ECD4E31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>
                                            <p:graphicEl>
                                              <a:dgm id="{4B6E922F-53A7-44C9-BA1E-C5ECD4E31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35EDDF7-FB60-402A-B2D6-501BB82F1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>
                                            <p:graphicEl>
                                              <a:dgm id="{735EDDF7-FB60-402A-B2D6-501BB82F1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475A65D-F20E-4EDF-ABE4-9C29376E5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>
                                            <p:graphicEl>
                                              <a:dgm id="{D475A65D-F20E-4EDF-ABE4-9C29376E5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D14D0F9-6481-4D84-889C-997409994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>
                                            <p:graphicEl>
                                              <a:dgm id="{0D14D0F9-6481-4D84-889C-997409994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6B398FD-FE57-46C4-84DB-E60CD8338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>
                                            <p:graphicEl>
                                              <a:dgm id="{B6B398FD-FE57-46C4-84DB-E60CD8338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6BEFB7D-87BE-4E44-BD5D-35A998728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>
                                            <p:graphicEl>
                                              <a:dgm id="{56BEFB7D-87BE-4E44-BD5D-35A998728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437B07D-8858-4C66-B405-F226D50E6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>
                                            <p:graphicEl>
                                              <a:dgm id="{F437B07D-8858-4C66-B405-F226D50E6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16AC002-826D-4C6B-8921-F7C6F1F14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graphicEl>
                                              <a:dgm id="{316AC002-826D-4C6B-8921-F7C6F1F14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B51F4-DE9A-8570-7308-1E1F53F157E4}"/>
              </a:ext>
            </a:extLst>
          </p:cNvPr>
          <p:cNvSpPr/>
          <p:nvPr/>
        </p:nvSpPr>
        <p:spPr>
          <a:xfrm>
            <a:off x="0" y="2957051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of Creating Database </a:t>
            </a:r>
          </a:p>
        </p:txBody>
      </p:sp>
    </p:spTree>
    <p:extLst>
      <p:ext uri="{BB962C8B-B14F-4D97-AF65-F5344CB8AC3E}">
        <p14:creationId xmlns:p14="http://schemas.microsoft.com/office/powerpoint/2010/main" val="3731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34A25-817A-888C-95E6-6CF0BCED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145"/>
            <a:ext cx="12192000" cy="604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9A5ED-2C0A-4E6A-4267-D3F9A3C9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9188"/>
            <a:ext cx="12192000" cy="60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5B50D-D797-200A-13F1-31D0D27D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554"/>
            <a:ext cx="12192000" cy="60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9821E-8BC5-3059-EF9E-223405E1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1EF86-3322-514D-D306-4F32121F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" y="0"/>
            <a:ext cx="12192000" cy="6192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720233-BE1E-9DD8-C81E-AC09B4F75BD6}"/>
              </a:ext>
            </a:extLst>
          </p:cNvPr>
          <p:cNvSpPr/>
          <p:nvPr/>
        </p:nvSpPr>
        <p:spPr>
          <a:xfrm>
            <a:off x="528687" y="4078959"/>
            <a:ext cx="40881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Financial Schema ,            HR Schema</a:t>
            </a:r>
          </a:p>
        </p:txBody>
      </p:sp>
    </p:spTree>
    <p:extLst>
      <p:ext uri="{BB962C8B-B14F-4D97-AF65-F5344CB8AC3E}">
        <p14:creationId xmlns:p14="http://schemas.microsoft.com/office/powerpoint/2010/main" val="416001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4F202-92A0-B0CC-D216-0D65DAD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856"/>
            <a:ext cx="12192000" cy="6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954B5-BB47-C6A1-B5EF-D0CD2E3E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96893-7C2E-F92E-F680-6F1F1C2D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B6C6F-CEF6-F28B-788D-96E3252D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309"/>
            <a:ext cx="12192000" cy="6169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65B37-DF64-2CF9-EBBB-4CE248752D93}"/>
              </a:ext>
            </a:extLst>
          </p:cNvPr>
          <p:cNvSpPr/>
          <p:nvPr/>
        </p:nvSpPr>
        <p:spPr>
          <a:xfrm>
            <a:off x="239852" y="4529933"/>
            <a:ext cx="50990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3 schema? </a:t>
            </a:r>
            <a:b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data independence </a:t>
            </a:r>
          </a:p>
        </p:txBody>
      </p:sp>
    </p:spTree>
    <p:extLst>
      <p:ext uri="{BB962C8B-B14F-4D97-AF65-F5344CB8AC3E}">
        <p14:creationId xmlns:p14="http://schemas.microsoft.com/office/powerpoint/2010/main" val="44269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B043D-D6E7-C1C4-8BCD-97594F1C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32" y="2635624"/>
            <a:ext cx="4511935" cy="13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6BCB7F-7A76-DFA4-5CE5-14BC7DBB286D}"/>
              </a:ext>
            </a:extLst>
          </p:cNvPr>
          <p:cNvSpPr txBox="1">
            <a:spLocks/>
          </p:cNvSpPr>
          <p:nvPr/>
        </p:nvSpPr>
        <p:spPr>
          <a:xfrm>
            <a:off x="311727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Data and Information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B3F77-CF9C-4B22-789E-B3683F7BA237}"/>
              </a:ext>
            </a:extLst>
          </p:cNvPr>
          <p:cNvSpPr/>
          <p:nvPr/>
        </p:nvSpPr>
        <p:spPr>
          <a:xfrm>
            <a:off x="1485216" y="2437286"/>
            <a:ext cx="21801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AB30A-ABE1-5D6D-97D9-70A2512F0676}"/>
              </a:ext>
            </a:extLst>
          </p:cNvPr>
          <p:cNvSpPr/>
          <p:nvPr/>
        </p:nvSpPr>
        <p:spPr>
          <a:xfrm>
            <a:off x="7057052" y="2626687"/>
            <a:ext cx="43817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329EB-5F20-18E1-57D6-96683F46A751}"/>
              </a:ext>
            </a:extLst>
          </p:cNvPr>
          <p:cNvGrpSpPr/>
          <p:nvPr/>
        </p:nvGrpSpPr>
        <p:grpSpPr>
          <a:xfrm>
            <a:off x="4197647" y="2211189"/>
            <a:ext cx="2324217" cy="1405152"/>
            <a:chOff x="3986935" y="1955464"/>
            <a:chExt cx="2324217" cy="140515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D0DAE79-51EC-E4BE-F219-358B93390A3A}"/>
                </a:ext>
              </a:extLst>
            </p:cNvPr>
            <p:cNvSpPr/>
            <p:nvPr/>
          </p:nvSpPr>
          <p:spPr>
            <a:xfrm>
              <a:off x="3989841" y="2710692"/>
              <a:ext cx="2321311" cy="64992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CB3B60-C940-34A6-6941-7486351C7C00}"/>
                </a:ext>
              </a:extLst>
            </p:cNvPr>
            <p:cNvSpPr/>
            <p:nvPr/>
          </p:nvSpPr>
          <p:spPr>
            <a:xfrm>
              <a:off x="3986935" y="1955464"/>
              <a:ext cx="2079095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7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59C95-F16E-F223-6FB1-811B7E4E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B8923-3C36-55EE-0DF1-11D119AB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5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22F2B5-5A29-7C4F-4586-35F3B4C3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C91C9-E3B7-36C2-BEED-A50730EF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045AC-36E2-0C34-4E07-F39516E7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4F9FB-EB00-95D2-285A-6C794804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7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AFDA6-776B-9CE0-A674-0744B842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5067"/>
            <a:ext cx="4616823" cy="736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3837-42C1-6348-4179-A5797D11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186" y="2346161"/>
            <a:ext cx="3179627" cy="935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F9232-2A3C-5ACD-CEE0-C69996729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645" y="3366513"/>
            <a:ext cx="4040709" cy="93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30509-42F2-107D-55A2-E52CB7E3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186" y="4709793"/>
            <a:ext cx="3044787" cy="15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852A59-6CCE-4E1A-CAEA-8B83F894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97" y="2795499"/>
            <a:ext cx="416300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1A09-09E5-EBD9-4A03-BB5EFFE3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7FCC-71DD-3CE1-966D-2221414A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87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E20717-5277-E8F8-433F-EC942DD02D6F}"/>
              </a:ext>
            </a:extLst>
          </p:cNvPr>
          <p:cNvSpPr/>
          <p:nvPr/>
        </p:nvSpPr>
        <p:spPr>
          <a:xfrm>
            <a:off x="7331736" y="5064046"/>
            <a:ext cx="1114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269614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55182-349E-0457-15E9-19B911E4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772"/>
            <a:ext cx="12192000" cy="6074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B80DD9-003E-EAAE-CB49-639A65D76B59}"/>
              </a:ext>
            </a:extLst>
          </p:cNvPr>
          <p:cNvSpPr/>
          <p:nvPr/>
        </p:nvSpPr>
        <p:spPr>
          <a:xfrm>
            <a:off x="6288534" y="4939570"/>
            <a:ext cx="3631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بيانات البورصة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14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AECDC-DBA9-B997-6AF8-55E3D3D8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" y="0"/>
            <a:ext cx="12192000" cy="601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D19594-D408-2B48-8EA6-446497AD94A2}"/>
              </a:ext>
            </a:extLst>
          </p:cNvPr>
          <p:cNvSpPr/>
          <p:nvPr/>
        </p:nvSpPr>
        <p:spPr>
          <a:xfrm>
            <a:off x="4435321" y="5190583"/>
            <a:ext cx="7032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classify users of supermarket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88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B1E10-3983-7C50-6CE5-80E7B5D9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850">
            <a:off x="271948" y="299713"/>
            <a:ext cx="3556747" cy="245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9A107-1B2E-3FCA-0D77-1A5B2F80D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6413">
            <a:off x="7848541" y="314968"/>
            <a:ext cx="3935621" cy="191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84285-A206-DC3C-070A-0D885E93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5" y="2934608"/>
            <a:ext cx="4904924" cy="271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76E7A-FAFA-E9B1-80D0-6DEFE575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912" y="2776113"/>
            <a:ext cx="3867690" cy="2619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D5FE9-641F-A346-D561-19669AD59210}"/>
              </a:ext>
            </a:extLst>
          </p:cNvPr>
          <p:cNvSpPr txBox="1"/>
          <p:nvPr/>
        </p:nvSpPr>
        <p:spPr>
          <a:xfrm>
            <a:off x="1264023" y="5690790"/>
            <a:ext cx="8552329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Data centers are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estimated to be responsible for up to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oogle Sans"/>
              </a:rPr>
              <a:t>3%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of global electricity consumption today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 and are projected to touch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oogle Sans"/>
              </a:rPr>
              <a:t>4%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 by 2030.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15BA7-2827-3D22-0FC4-8355E3BD3655}"/>
              </a:ext>
            </a:extLst>
          </p:cNvPr>
          <p:cNvSpPr/>
          <p:nvPr/>
        </p:nvSpPr>
        <p:spPr>
          <a:xfrm>
            <a:off x="3853918" y="888486"/>
            <a:ext cx="3862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Centers</a:t>
            </a:r>
          </a:p>
        </p:txBody>
      </p:sp>
    </p:spTree>
    <p:extLst>
      <p:ext uri="{BB962C8B-B14F-4D97-AF65-F5344CB8AC3E}">
        <p14:creationId xmlns:p14="http://schemas.microsoft.com/office/powerpoint/2010/main" val="39500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23849C-6408-05D9-A5EC-C1C298DA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17" y="2619262"/>
            <a:ext cx="566816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6847-7FD0-DE13-1EE0-33D3D8A3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" y="0"/>
            <a:ext cx="12192000" cy="6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005365-FEAD-737B-CC19-9F5BA37F2439}"/>
              </a:ext>
            </a:extLst>
          </p:cNvPr>
          <p:cNvGrpSpPr/>
          <p:nvPr/>
        </p:nvGrpSpPr>
        <p:grpSpPr>
          <a:xfrm>
            <a:off x="65988" y="0"/>
            <a:ext cx="12192000" cy="6061265"/>
            <a:chOff x="65988" y="0"/>
            <a:chExt cx="12192000" cy="60612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0EF8E6-B9F5-8746-AB70-E5B5DA940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8" y="0"/>
              <a:ext cx="12192000" cy="60612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4D4C3D-BEC2-4C7D-5BDE-6CADDC807392}"/>
                </a:ext>
              </a:extLst>
            </p:cNvPr>
            <p:cNvSpPr/>
            <p:nvPr/>
          </p:nvSpPr>
          <p:spPr>
            <a:xfrm>
              <a:off x="8154837" y="100015"/>
              <a:ext cx="19286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DB + App Server 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1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4A431-0A06-DBA5-1A19-609548CB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0"/>
            <a:ext cx="12192000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A2E51B-0710-8582-F35C-678FD08E5134}"/>
              </a:ext>
            </a:extLst>
          </p:cNvPr>
          <p:cNvGrpSpPr/>
          <p:nvPr/>
        </p:nvGrpSpPr>
        <p:grpSpPr>
          <a:xfrm>
            <a:off x="0" y="0"/>
            <a:ext cx="12192000" cy="6087304"/>
            <a:chOff x="0" y="0"/>
            <a:chExt cx="12192000" cy="60873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C58131-DDCB-ED6E-C287-ED647893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873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F763E7-7D6B-45BF-E74F-3376FC5C23EC}"/>
                </a:ext>
              </a:extLst>
            </p:cNvPr>
            <p:cNvSpPr/>
            <p:nvPr/>
          </p:nvSpPr>
          <p:spPr>
            <a:xfrm>
              <a:off x="3895210" y="3419573"/>
              <a:ext cx="198259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(For App Update)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1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1DD1B-6712-B914-726A-B5CFF7AE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F6C794-40E8-F6C7-3372-0A7A747794B6}"/>
              </a:ext>
            </a:extLst>
          </p:cNvPr>
          <p:cNvGrpSpPr/>
          <p:nvPr/>
        </p:nvGrpSpPr>
        <p:grpSpPr>
          <a:xfrm>
            <a:off x="0" y="0"/>
            <a:ext cx="12192000" cy="6008914"/>
            <a:chOff x="0" y="0"/>
            <a:chExt cx="12192000" cy="6008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37CFF6-EF45-AAF6-E231-62FF396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089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D2878B-0C10-C8B4-5BC8-5D6D4596D997}"/>
                </a:ext>
              </a:extLst>
            </p:cNvPr>
            <p:cNvSpPr/>
            <p:nvPr/>
          </p:nvSpPr>
          <p:spPr>
            <a:xfrm>
              <a:off x="6204777" y="4654485"/>
              <a:ext cx="198259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(For App Update)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3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0CDBE-485A-2FDD-BBFC-4CF60AD0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08C62-56AB-9AD0-FCDD-B260032E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254"/>
            <a:ext cx="12192000" cy="5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B2236-8DDE-9E94-55AC-167CBA62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500"/>
            <a:ext cx="12192000" cy="60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52" y="5008"/>
            <a:ext cx="10515600" cy="85941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and Information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B00CE-03A4-1F78-64A3-71688B73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16" y="1509117"/>
            <a:ext cx="6173061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E6BC0-A324-1825-59E2-A90071A1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516" y="1951257"/>
            <a:ext cx="6239746" cy="5620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8884380" y="2583547"/>
            <a:ext cx="1873268" cy="1171560"/>
            <a:chOff x="8884380" y="2583547"/>
            <a:chExt cx="1873268" cy="117156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 rot="19257652">
              <a:off x="9995648" y="258354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8884380" y="2831777"/>
              <a:ext cx="149226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05C34-D3E1-037E-CF83-BD74835011E9}"/>
              </a:ext>
            </a:extLst>
          </p:cNvPr>
          <p:cNvGrpSpPr/>
          <p:nvPr/>
        </p:nvGrpSpPr>
        <p:grpSpPr>
          <a:xfrm>
            <a:off x="448274" y="2006234"/>
            <a:ext cx="5887702" cy="2771309"/>
            <a:chOff x="448274" y="2006234"/>
            <a:chExt cx="5887702" cy="2771309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BB8E76C3-E358-30DB-8189-ED509D0EB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48" y="2006234"/>
              <a:ext cx="1981872" cy="26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B7ADA-3A82-E3E4-33AA-0E3D9D1FE029}"/>
                </a:ext>
              </a:extLst>
            </p:cNvPr>
            <p:cNvSpPr/>
            <p:nvPr/>
          </p:nvSpPr>
          <p:spPr>
            <a:xfrm>
              <a:off x="448274" y="4131212"/>
              <a:ext cx="588770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What is the Job of Said Fawzy?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D80DF9-574D-7497-288E-42A6D01C6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614" y="4501279"/>
            <a:ext cx="3185385" cy="10867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6CD43-46D8-F273-1ED6-A5B636BDA550}"/>
              </a:ext>
            </a:extLst>
          </p:cNvPr>
          <p:cNvGrpSpPr/>
          <p:nvPr/>
        </p:nvGrpSpPr>
        <p:grpSpPr>
          <a:xfrm>
            <a:off x="4695631" y="5523715"/>
            <a:ext cx="3522760" cy="1171560"/>
            <a:chOff x="7869137" y="2583547"/>
            <a:chExt cx="3522760" cy="1171560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53136BD-19E9-E3F5-BAED-468D283C6616}"/>
                </a:ext>
              </a:extLst>
            </p:cNvPr>
            <p:cNvSpPr/>
            <p:nvPr/>
          </p:nvSpPr>
          <p:spPr>
            <a:xfrm rot="19257652">
              <a:off x="9995648" y="258354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4D7E3F-DDF5-4929-D7D7-064FB641C511}"/>
                </a:ext>
              </a:extLst>
            </p:cNvPr>
            <p:cNvSpPr/>
            <p:nvPr/>
          </p:nvSpPr>
          <p:spPr>
            <a:xfrm>
              <a:off x="7869137" y="2831777"/>
              <a:ext cx="35227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1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F2600-F05D-C37E-B25B-B14D8C03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37"/>
            <a:ext cx="12192000" cy="61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91F49-312E-6E25-BD6A-E43DB059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9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5A5B8-33A3-5802-18F9-6A76EFF7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314" y="3019778"/>
            <a:ext cx="1886213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E193B-5ECF-30A7-2DED-61110C42E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392" y="2962210"/>
            <a:ext cx="236253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DD1C4-4FB2-3352-A983-AED265BF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773"/>
            <a:ext cx="12192000" cy="60535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1431E6-E4C9-37C1-695F-EA948E384D40}"/>
              </a:ext>
            </a:extLst>
          </p:cNvPr>
          <p:cNvSpPr/>
          <p:nvPr/>
        </p:nvSpPr>
        <p:spPr>
          <a:xfrm>
            <a:off x="1301081" y="3254206"/>
            <a:ext cx="1503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8EEFBD-16D0-A0A3-195F-B8FC0BD5C134}"/>
              </a:ext>
            </a:extLst>
          </p:cNvPr>
          <p:cNvSpPr/>
          <p:nvPr/>
        </p:nvSpPr>
        <p:spPr>
          <a:xfrm>
            <a:off x="9327608" y="1766065"/>
            <a:ext cx="15871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9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4E5E6-6699-E671-2A7E-2B7376AF2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FE9C3-DF4B-7600-CA8E-18291D47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0639"/>
            <a:ext cx="12192000" cy="4004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34500-028D-E46B-40A8-9A881A8D6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639"/>
            <a:ext cx="12192000" cy="45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4914-05DA-6A4D-87EE-EAB73CCA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" y="0"/>
            <a:ext cx="12192000" cy="6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7355F-BB04-17EC-2A0F-74559F35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2"/>
            <a:ext cx="12192000" cy="61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5894D-E8C8-2292-39D7-17A6B116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123"/>
            <a:ext cx="12192000" cy="5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F0901-45EE-EE9C-229E-826F3246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97FAC-FA27-6154-F630-7A27A9D0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NGs for Free Download">
            <a:extLst>
              <a:ext uri="{FF2B5EF4-FFF2-40B4-BE49-F238E27FC236}">
                <a16:creationId xmlns:a16="http://schemas.microsoft.com/office/drawing/2014/main" id="{D86052A5-E49F-683D-11A4-EE05211A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7620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681D0-AC47-9F1C-86EB-00B477A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" y="150495"/>
            <a:ext cx="4541914" cy="131075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EB5D2BA-1C9F-2E32-0DFA-57489C3BCA4B}"/>
              </a:ext>
            </a:extLst>
          </p:cNvPr>
          <p:cNvSpPr txBox="1">
            <a:spLocks/>
          </p:cNvSpPr>
          <p:nvPr/>
        </p:nvSpPr>
        <p:spPr>
          <a:xfrm>
            <a:off x="437085" y="6313683"/>
            <a:ext cx="4544490" cy="901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Said Fawzy</a:t>
            </a:r>
          </a:p>
        </p:txBody>
      </p:sp>
    </p:spTree>
    <p:extLst>
      <p:ext uri="{BB962C8B-B14F-4D97-AF65-F5344CB8AC3E}">
        <p14:creationId xmlns:p14="http://schemas.microsoft.com/office/powerpoint/2010/main" val="26941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28" y="0"/>
            <a:ext cx="10515600" cy="803354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and Information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4524415" y="2201314"/>
            <a:ext cx="1840362" cy="976480"/>
            <a:chOff x="8884380" y="2778627"/>
            <a:chExt cx="1840362" cy="97648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>
              <a:off x="9962742" y="277862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8884380" y="2831777"/>
              <a:ext cx="149226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05C34-D3E1-037E-CF83-BD74835011E9}"/>
              </a:ext>
            </a:extLst>
          </p:cNvPr>
          <p:cNvGrpSpPr/>
          <p:nvPr/>
        </p:nvGrpSpPr>
        <p:grpSpPr>
          <a:xfrm>
            <a:off x="692148" y="2006234"/>
            <a:ext cx="4867337" cy="2771309"/>
            <a:chOff x="692148" y="2006234"/>
            <a:chExt cx="4867337" cy="2771309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BB8E76C3-E358-30DB-8189-ED509D0EB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48" y="2006234"/>
              <a:ext cx="1981872" cy="26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B7ADA-3A82-E3E4-33AA-0E3D9D1FE029}"/>
                </a:ext>
              </a:extLst>
            </p:cNvPr>
            <p:cNvSpPr/>
            <p:nvPr/>
          </p:nvSpPr>
          <p:spPr>
            <a:xfrm>
              <a:off x="1224772" y="4131212"/>
              <a:ext cx="433471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Employees from Alex?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6CD43-46D8-F273-1ED6-A5B636BDA550}"/>
              </a:ext>
            </a:extLst>
          </p:cNvPr>
          <p:cNvGrpSpPr/>
          <p:nvPr/>
        </p:nvGrpSpPr>
        <p:grpSpPr>
          <a:xfrm>
            <a:off x="912640" y="5297311"/>
            <a:ext cx="3522760" cy="1177021"/>
            <a:chOff x="7869137" y="2578086"/>
            <a:chExt cx="3522760" cy="1177021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53136BD-19E9-E3F5-BAED-468D283C6616}"/>
                </a:ext>
              </a:extLst>
            </p:cNvPr>
            <p:cNvSpPr/>
            <p:nvPr/>
          </p:nvSpPr>
          <p:spPr>
            <a:xfrm>
              <a:off x="10539072" y="2578086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4D7E3F-DDF5-4929-D7D7-064FB641C511}"/>
                </a:ext>
              </a:extLst>
            </p:cNvPr>
            <p:cNvSpPr/>
            <p:nvPr/>
          </p:nvSpPr>
          <p:spPr>
            <a:xfrm>
              <a:off x="7869137" y="2831777"/>
              <a:ext cx="35227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Information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03C99B-9A8B-7EEA-952E-F64EF7CC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83" y="1196662"/>
            <a:ext cx="5018143" cy="2637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DDE4B-58C5-282B-7180-40694F734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399" y="4687567"/>
            <a:ext cx="7688230" cy="554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8BE107-F4AC-5B18-8FC4-3DEE79584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581" y="5178454"/>
            <a:ext cx="7734048" cy="620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4348E9-5983-93FB-C857-EF088761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128" y="5798832"/>
            <a:ext cx="8202507" cy="6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6" y="0"/>
            <a:ext cx="10515600" cy="92333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and Information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1354010" y="3989457"/>
            <a:ext cx="7438639" cy="1390468"/>
            <a:chOff x="5911199" y="2875627"/>
            <a:chExt cx="7438639" cy="1390468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 rot="19934978">
              <a:off x="10272188" y="287562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5911199" y="3342765"/>
              <a:ext cx="74386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save Data in Database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03C99B-9A8B-7EEA-952E-F64EF7CC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83" y="1196662"/>
            <a:ext cx="5018143" cy="26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E0A96D-7AD9-BCE8-88D3-C9D1E8694027}"/>
              </a:ext>
            </a:extLst>
          </p:cNvPr>
          <p:cNvSpPr/>
          <p:nvPr/>
        </p:nvSpPr>
        <p:spPr>
          <a:xfrm>
            <a:off x="1343426" y="503102"/>
            <a:ext cx="1854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A2E5D6-0FFC-BC2A-76F1-7D51F1AE6A5F}"/>
              </a:ext>
            </a:extLst>
          </p:cNvPr>
          <p:cNvGrpSpPr/>
          <p:nvPr/>
        </p:nvGrpSpPr>
        <p:grpSpPr>
          <a:xfrm>
            <a:off x="3536073" y="1097587"/>
            <a:ext cx="7759320" cy="4356914"/>
            <a:chOff x="3198422" y="1836496"/>
            <a:chExt cx="7759320" cy="4356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93DA35-6B4A-FDEA-21A5-AEAEDDEE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52" y="1836496"/>
              <a:ext cx="7449590" cy="426779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0B9CB8-7B04-245D-E348-BB0EB6C8F7B3}"/>
                </a:ext>
              </a:extLst>
            </p:cNvPr>
            <p:cNvSpPr/>
            <p:nvPr/>
          </p:nvSpPr>
          <p:spPr>
            <a:xfrm>
              <a:off x="3198422" y="5128181"/>
              <a:ext cx="4880349" cy="10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C657-B591-0A71-9120-3FA55BC5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146" y="4583235"/>
            <a:ext cx="398200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276</Words>
  <Application>Microsoft Office PowerPoint</Application>
  <PresentationFormat>Widescreen</PresentationFormat>
  <Paragraphs>79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Aptos</vt:lpstr>
      <vt:lpstr>Aptos Display</vt:lpstr>
      <vt:lpstr>Arial</vt:lpstr>
      <vt:lpstr>Arial Black</vt:lpstr>
      <vt:lpstr>Calibri</vt:lpstr>
      <vt:lpstr>Calibri Light</vt:lpstr>
      <vt:lpstr>Google Sans</vt:lpstr>
      <vt:lpstr>Montserrat Bold</vt:lpstr>
      <vt:lpstr>Office Theme</vt:lpstr>
      <vt:lpstr>1_Office Theme</vt:lpstr>
      <vt:lpstr>2_Office Theme</vt:lpstr>
      <vt:lpstr>PowerPoint Presentation</vt:lpstr>
      <vt:lpstr>PowerPoint Presentation</vt:lpstr>
      <vt:lpstr>Contents</vt:lpstr>
      <vt:lpstr>PowerPoint Presentation</vt:lpstr>
      <vt:lpstr>PowerPoint Presentation</vt:lpstr>
      <vt:lpstr>Data and Information </vt:lpstr>
      <vt:lpstr>Data and Information </vt:lpstr>
      <vt:lpstr>Data and Information </vt:lpstr>
      <vt:lpstr>PowerPoint Presentation</vt:lpstr>
      <vt:lpstr>Advantage of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Fawzy</dc:creator>
  <cp:lastModifiedBy>Said Fawzy</cp:lastModifiedBy>
  <cp:revision>8</cp:revision>
  <dcterms:created xsi:type="dcterms:W3CDTF">2025-11-09T07:43:58Z</dcterms:created>
  <dcterms:modified xsi:type="dcterms:W3CDTF">2025-11-10T06:43:11Z</dcterms:modified>
</cp:coreProperties>
</file>